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5" r:id="rId1"/>
  </p:sldMasterIdLst>
  <p:notesMasterIdLst>
    <p:notesMasterId r:id="rId38"/>
  </p:notesMasterIdLst>
  <p:handoutMasterIdLst>
    <p:handoutMasterId r:id="rId39"/>
  </p:handoutMasterIdLst>
  <p:sldIdLst>
    <p:sldId id="256" r:id="rId2"/>
    <p:sldId id="318" r:id="rId3"/>
    <p:sldId id="317" r:id="rId4"/>
    <p:sldId id="316" r:id="rId5"/>
    <p:sldId id="284" r:id="rId6"/>
    <p:sldId id="298" r:id="rId7"/>
    <p:sldId id="297" r:id="rId8"/>
    <p:sldId id="299" r:id="rId9"/>
    <p:sldId id="300" r:id="rId10"/>
    <p:sldId id="301" r:id="rId11"/>
    <p:sldId id="302" r:id="rId12"/>
    <p:sldId id="303" r:id="rId13"/>
    <p:sldId id="304" r:id="rId14"/>
    <p:sldId id="305" r:id="rId15"/>
    <p:sldId id="306" r:id="rId16"/>
    <p:sldId id="307" r:id="rId17"/>
    <p:sldId id="308" r:id="rId18"/>
    <p:sldId id="311" r:id="rId19"/>
    <p:sldId id="312" r:id="rId20"/>
    <p:sldId id="313" r:id="rId21"/>
    <p:sldId id="314" r:id="rId22"/>
    <p:sldId id="315" r:id="rId23"/>
    <p:sldId id="310" r:id="rId24"/>
    <p:sldId id="309" r:id="rId25"/>
    <p:sldId id="319" r:id="rId26"/>
    <p:sldId id="259" r:id="rId27"/>
    <p:sldId id="270" r:id="rId28"/>
    <p:sldId id="262" r:id="rId29"/>
    <p:sldId id="290" r:id="rId30"/>
    <p:sldId id="289" r:id="rId31"/>
    <p:sldId id="294" r:id="rId32"/>
    <p:sldId id="295" r:id="rId33"/>
    <p:sldId id="293" r:id="rId34"/>
    <p:sldId id="292" r:id="rId35"/>
    <p:sldId id="274" r:id="rId36"/>
    <p:sldId id="275" r:id="rId37"/>
  </p:sldIdLst>
  <p:sldSz cx="6858000" cy="9144000" type="screen4x3"/>
  <p:notesSz cx="68580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00"/>
    <a:srgbClr val="000000"/>
    <a:srgbClr val="993300"/>
    <a:srgbClr val="003399"/>
    <a:srgbClr val="336699"/>
    <a:srgbClr val="008080"/>
    <a:srgbClr val="009999"/>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458" autoAdjust="0"/>
    <p:restoredTop sz="93074" autoAdjust="0"/>
  </p:normalViewPr>
  <p:slideViewPr>
    <p:cSldViewPr>
      <p:cViewPr varScale="1">
        <p:scale>
          <a:sx n="78" d="100"/>
          <a:sy n="78" d="100"/>
        </p:scale>
        <p:origin x="2808" y="90"/>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AB4B97B6-BED5-5794-860C-71DCB23E3557}"/>
              </a:ext>
            </a:extLst>
          </p:cNvPr>
          <p:cNvSpPr>
            <a:spLocks noGrp="1" noChangeArrowheads="1"/>
          </p:cNvSpPr>
          <p:nvPr>
            <p:ph type="hdr" sz="quarter"/>
          </p:nvPr>
        </p:nvSpPr>
        <p:spPr bwMode="auto">
          <a:xfrm>
            <a:off x="0" y="0"/>
            <a:ext cx="2971800" cy="4635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en-US"/>
          </a:p>
        </p:txBody>
      </p:sp>
      <p:sp>
        <p:nvSpPr>
          <p:cNvPr id="17411" name="Rectangle 3">
            <a:extLst>
              <a:ext uri="{FF2B5EF4-FFF2-40B4-BE49-F238E27FC236}">
                <a16:creationId xmlns:a16="http://schemas.microsoft.com/office/drawing/2014/main" id="{A678B0CC-C140-6744-63E9-9A774EBDBE0D}"/>
              </a:ext>
            </a:extLst>
          </p:cNvPr>
          <p:cNvSpPr>
            <a:spLocks noGrp="1" noChangeArrowheads="1"/>
          </p:cNvSpPr>
          <p:nvPr>
            <p:ph type="dt" sz="quarter" idx="1"/>
          </p:nvPr>
        </p:nvSpPr>
        <p:spPr bwMode="auto">
          <a:xfrm>
            <a:off x="3886200" y="0"/>
            <a:ext cx="2971800" cy="4635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en-US"/>
          </a:p>
        </p:txBody>
      </p:sp>
      <p:sp>
        <p:nvSpPr>
          <p:cNvPr id="17412" name="Rectangle 4">
            <a:extLst>
              <a:ext uri="{FF2B5EF4-FFF2-40B4-BE49-F238E27FC236}">
                <a16:creationId xmlns:a16="http://schemas.microsoft.com/office/drawing/2014/main" id="{D342B45A-E9EA-B256-3C1A-E6FFB702B11F}"/>
              </a:ext>
            </a:extLst>
          </p:cNvPr>
          <p:cNvSpPr>
            <a:spLocks noGrp="1" noChangeArrowheads="1"/>
          </p:cNvSpPr>
          <p:nvPr>
            <p:ph type="ftr" sz="quarter" idx="2"/>
          </p:nvPr>
        </p:nvSpPr>
        <p:spPr bwMode="auto">
          <a:xfrm>
            <a:off x="0" y="8832850"/>
            <a:ext cx="2971800" cy="46355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en-US"/>
          </a:p>
        </p:txBody>
      </p:sp>
      <p:sp>
        <p:nvSpPr>
          <p:cNvPr id="17413" name="Rectangle 5">
            <a:extLst>
              <a:ext uri="{FF2B5EF4-FFF2-40B4-BE49-F238E27FC236}">
                <a16:creationId xmlns:a16="http://schemas.microsoft.com/office/drawing/2014/main" id="{8E01BE2B-6B90-79D9-8609-605DA10E1AD6}"/>
              </a:ext>
            </a:extLst>
          </p:cNvPr>
          <p:cNvSpPr>
            <a:spLocks noGrp="1" noChangeArrowheads="1"/>
          </p:cNvSpPr>
          <p:nvPr>
            <p:ph type="sldNum" sz="quarter" idx="3"/>
          </p:nvPr>
        </p:nvSpPr>
        <p:spPr bwMode="auto">
          <a:xfrm>
            <a:off x="3886200" y="8832850"/>
            <a:ext cx="2971800" cy="4635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smtClean="0">
                <a:latin typeface="Times New Roman" panose="02020603050405020304" pitchFamily="18" charset="0"/>
              </a:defRPr>
            </a:lvl1pPr>
          </a:lstStyle>
          <a:p>
            <a:pPr>
              <a:defRPr/>
            </a:pPr>
            <a:fld id="{60138843-66D4-4A9A-9BB0-F21A568BE86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818BFCF7-50C4-1EDD-C7A0-A089CCE2F9AA}"/>
              </a:ext>
            </a:extLst>
          </p:cNvPr>
          <p:cNvSpPr>
            <a:spLocks noGrp="1" noChangeArrowheads="1"/>
          </p:cNvSpPr>
          <p:nvPr>
            <p:ph type="hdr" sz="quarter"/>
          </p:nvPr>
        </p:nvSpPr>
        <p:spPr bwMode="auto">
          <a:xfrm>
            <a:off x="0" y="0"/>
            <a:ext cx="2971800" cy="4635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en-US"/>
          </a:p>
        </p:txBody>
      </p:sp>
      <p:sp>
        <p:nvSpPr>
          <p:cNvPr id="15363" name="Rectangle 3">
            <a:extLst>
              <a:ext uri="{FF2B5EF4-FFF2-40B4-BE49-F238E27FC236}">
                <a16:creationId xmlns:a16="http://schemas.microsoft.com/office/drawing/2014/main" id="{0CC8CB57-AB87-2C69-A424-5C798A7F0AC1}"/>
              </a:ext>
            </a:extLst>
          </p:cNvPr>
          <p:cNvSpPr>
            <a:spLocks noGrp="1" noChangeArrowheads="1"/>
          </p:cNvSpPr>
          <p:nvPr>
            <p:ph type="dt" idx="1"/>
          </p:nvPr>
        </p:nvSpPr>
        <p:spPr bwMode="auto">
          <a:xfrm>
            <a:off x="3886200" y="0"/>
            <a:ext cx="2971800" cy="4635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en-US"/>
          </a:p>
        </p:txBody>
      </p:sp>
      <p:sp>
        <p:nvSpPr>
          <p:cNvPr id="3076" name="Rectangle 4">
            <a:extLst>
              <a:ext uri="{FF2B5EF4-FFF2-40B4-BE49-F238E27FC236}">
                <a16:creationId xmlns:a16="http://schemas.microsoft.com/office/drawing/2014/main" id="{997F0BB8-A79F-7CEB-64D9-22010B796DB8}"/>
              </a:ext>
            </a:extLst>
          </p:cNvPr>
          <p:cNvSpPr>
            <a:spLocks noChangeArrowheads="1" noTextEdit="1"/>
          </p:cNvSpPr>
          <p:nvPr>
            <p:ph type="sldImg" idx="2"/>
          </p:nvPr>
        </p:nvSpPr>
        <p:spPr bwMode="auto">
          <a:xfrm>
            <a:off x="2120900" y="696913"/>
            <a:ext cx="2616200" cy="348773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5" name="Rectangle 5">
            <a:extLst>
              <a:ext uri="{FF2B5EF4-FFF2-40B4-BE49-F238E27FC236}">
                <a16:creationId xmlns:a16="http://schemas.microsoft.com/office/drawing/2014/main" id="{A3A22F19-3A8C-1CAD-5024-13CF7EEB525D}"/>
              </a:ext>
            </a:extLst>
          </p:cNvPr>
          <p:cNvSpPr>
            <a:spLocks noGrp="1" noChangeArrowheads="1"/>
          </p:cNvSpPr>
          <p:nvPr>
            <p:ph type="body" sz="quarter" idx="3"/>
          </p:nvPr>
        </p:nvSpPr>
        <p:spPr bwMode="auto">
          <a:xfrm>
            <a:off x="914400" y="4416425"/>
            <a:ext cx="5029200" cy="4183063"/>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366" name="Rectangle 6">
            <a:extLst>
              <a:ext uri="{FF2B5EF4-FFF2-40B4-BE49-F238E27FC236}">
                <a16:creationId xmlns:a16="http://schemas.microsoft.com/office/drawing/2014/main" id="{AC6B25DA-F383-2B79-7E87-4AFD4FF235F9}"/>
              </a:ext>
            </a:extLst>
          </p:cNvPr>
          <p:cNvSpPr>
            <a:spLocks noGrp="1" noChangeArrowheads="1"/>
          </p:cNvSpPr>
          <p:nvPr>
            <p:ph type="ftr" sz="quarter" idx="4"/>
          </p:nvPr>
        </p:nvSpPr>
        <p:spPr bwMode="auto">
          <a:xfrm>
            <a:off x="0" y="8832850"/>
            <a:ext cx="2971800" cy="46355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en-US"/>
          </a:p>
        </p:txBody>
      </p:sp>
      <p:sp>
        <p:nvSpPr>
          <p:cNvPr id="15367" name="Rectangle 7">
            <a:extLst>
              <a:ext uri="{FF2B5EF4-FFF2-40B4-BE49-F238E27FC236}">
                <a16:creationId xmlns:a16="http://schemas.microsoft.com/office/drawing/2014/main" id="{A9CB9E1A-05EE-2D26-2148-6A0830E0A045}"/>
              </a:ext>
            </a:extLst>
          </p:cNvPr>
          <p:cNvSpPr>
            <a:spLocks noGrp="1" noChangeArrowheads="1"/>
          </p:cNvSpPr>
          <p:nvPr>
            <p:ph type="sldNum" sz="quarter" idx="5"/>
          </p:nvPr>
        </p:nvSpPr>
        <p:spPr bwMode="auto">
          <a:xfrm>
            <a:off x="3886200" y="8832850"/>
            <a:ext cx="2971800" cy="4635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smtClean="0">
                <a:latin typeface="Times New Roman" panose="02020603050405020304" pitchFamily="18" charset="0"/>
              </a:defRPr>
            </a:lvl1pPr>
          </a:lstStyle>
          <a:p>
            <a:pPr>
              <a:defRPr/>
            </a:pPr>
            <a:fld id="{50093759-C80E-45CD-AB53-FAC88F0DF48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E5058EC0-6ED8-0945-1F96-C390E275DFA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kumimoji="1" sz="1200">
                <a:solidFill>
                  <a:schemeClr val="tx1"/>
                </a:solidFill>
                <a:latin typeface="Arial" panose="020B0604020202020204" pitchFamily="34" charset="0"/>
              </a:defRPr>
            </a:lvl1pPr>
            <a:lvl2pPr marL="742950" indent="-285750">
              <a:spcBef>
                <a:spcPct val="30000"/>
              </a:spcBef>
              <a:defRPr kumimoji="1" sz="1200">
                <a:solidFill>
                  <a:schemeClr val="tx1"/>
                </a:solidFill>
                <a:latin typeface="Arial" panose="020B0604020202020204" pitchFamily="34" charset="0"/>
              </a:defRPr>
            </a:lvl2pPr>
            <a:lvl3pPr marL="1143000" indent="-228600">
              <a:spcBef>
                <a:spcPct val="30000"/>
              </a:spcBef>
              <a:defRPr kumimoji="1" sz="1200">
                <a:solidFill>
                  <a:schemeClr val="tx1"/>
                </a:solidFill>
                <a:latin typeface="Arial" panose="020B0604020202020204" pitchFamily="34" charset="0"/>
              </a:defRPr>
            </a:lvl3pPr>
            <a:lvl4pPr marL="1600200" indent="-228600">
              <a:spcBef>
                <a:spcPct val="30000"/>
              </a:spcBef>
              <a:defRPr kumimoji="1" sz="1200">
                <a:solidFill>
                  <a:schemeClr val="tx1"/>
                </a:solidFill>
                <a:latin typeface="Arial" panose="020B0604020202020204" pitchFamily="34" charset="0"/>
              </a:defRPr>
            </a:lvl4pPr>
            <a:lvl5pPr marL="2057400" indent="-228600">
              <a:spcBef>
                <a:spcPct val="30000"/>
              </a:spcBef>
              <a:defRPr kumimoji="1" sz="1200">
                <a:solidFill>
                  <a:schemeClr val="tx1"/>
                </a:solidFill>
                <a:latin typeface="Arial" panose="020B0604020202020204" pitchFamily="34" charset="0"/>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defRPr>
            </a:lvl9pPr>
          </a:lstStyle>
          <a:p>
            <a:pPr>
              <a:spcBef>
                <a:spcPct val="0"/>
              </a:spcBef>
            </a:pPr>
            <a:fld id="{DA86B58E-B76B-43D9-B3F1-DB23056CA2B8}" type="slidenum">
              <a:rPr kumimoji="0" lang="en-US" altLang="en-US">
                <a:latin typeface="Times New Roman" panose="02020603050405020304" pitchFamily="18" charset="0"/>
              </a:rPr>
              <a:pPr>
                <a:spcBef>
                  <a:spcPct val="0"/>
                </a:spcBef>
              </a:pPr>
              <a:t>1</a:t>
            </a:fld>
            <a:endParaRPr kumimoji="0" lang="en-US" altLang="en-US">
              <a:latin typeface="Times New Roman" panose="02020603050405020304" pitchFamily="18" charset="0"/>
            </a:endParaRPr>
          </a:p>
        </p:txBody>
      </p:sp>
      <p:sp>
        <p:nvSpPr>
          <p:cNvPr id="6147" name="Rectangle 2">
            <a:extLst>
              <a:ext uri="{FF2B5EF4-FFF2-40B4-BE49-F238E27FC236}">
                <a16:creationId xmlns:a16="http://schemas.microsoft.com/office/drawing/2014/main" id="{59E8CEB2-D09F-F5E6-6AB2-35B9BC72323B}"/>
              </a:ext>
            </a:extLst>
          </p:cNvPr>
          <p:cNvSpPr>
            <a:spLocks noChangeArrowheads="1" noTextEdit="1"/>
          </p:cNvSpPr>
          <p:nvPr>
            <p:ph type="sldImg"/>
          </p:nvPr>
        </p:nvSpPr>
        <p:spPr>
          <a:ln/>
        </p:spPr>
      </p:sp>
      <p:sp>
        <p:nvSpPr>
          <p:cNvPr id="6148" name="Rectangle 3">
            <a:extLst>
              <a:ext uri="{FF2B5EF4-FFF2-40B4-BE49-F238E27FC236}">
                <a16:creationId xmlns:a16="http://schemas.microsoft.com/office/drawing/2014/main" id="{F99CBEB1-F9C9-6350-BB82-84D8ECFCECE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DCDE6A13-FA22-6118-D019-23EEA45EB586}"/>
              </a:ext>
            </a:extLst>
          </p:cNvPr>
          <p:cNvGrpSpPr>
            <a:grpSpLocks/>
          </p:cNvGrpSpPr>
          <p:nvPr/>
        </p:nvGrpSpPr>
        <p:grpSpPr bwMode="auto">
          <a:xfrm>
            <a:off x="0" y="0"/>
            <a:ext cx="6572250" cy="7924800"/>
            <a:chOff x="0" y="0"/>
            <a:chExt cx="5520" cy="3744"/>
          </a:xfrm>
        </p:grpSpPr>
        <p:sp>
          <p:nvSpPr>
            <p:cNvPr id="3" name="Rectangle 3">
              <a:extLst>
                <a:ext uri="{FF2B5EF4-FFF2-40B4-BE49-F238E27FC236}">
                  <a16:creationId xmlns:a16="http://schemas.microsoft.com/office/drawing/2014/main" id="{F9FC9470-2E6A-089D-8134-917E23B0BEF7}"/>
                </a:ext>
              </a:extLst>
            </p:cNvPr>
            <p:cNvSpPr>
              <a:spLocks noChangeArrowheads="1"/>
            </p:cNvSpPr>
            <p:nvPr/>
          </p:nvSpPr>
          <p:spPr bwMode="auto">
            <a:xfrm>
              <a:off x="0" y="0"/>
              <a:ext cx="1104" cy="3072"/>
            </a:xfrm>
            <a:prstGeom prst="rect">
              <a:avLst/>
            </a:prstGeom>
            <a:solidFill>
              <a:schemeClr val="accent1"/>
            </a:solidFill>
            <a:ln>
              <a:noFill/>
            </a:ln>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grpSp>
          <p:nvGrpSpPr>
            <p:cNvPr id="4" name="Group 4">
              <a:extLst>
                <a:ext uri="{FF2B5EF4-FFF2-40B4-BE49-F238E27FC236}">
                  <a16:creationId xmlns:a16="http://schemas.microsoft.com/office/drawing/2014/main" id="{24F2703A-E1FB-A10B-204B-2CDF2E4EB0BE}"/>
                </a:ext>
              </a:extLst>
            </p:cNvPr>
            <p:cNvGrpSpPr>
              <a:grpSpLocks/>
            </p:cNvGrpSpPr>
            <p:nvPr userDrawn="1"/>
          </p:nvGrpSpPr>
          <p:grpSpPr bwMode="auto">
            <a:xfrm>
              <a:off x="0" y="2208"/>
              <a:ext cx="5520" cy="1536"/>
              <a:chOff x="0" y="2208"/>
              <a:chExt cx="5520" cy="1536"/>
            </a:xfrm>
          </p:grpSpPr>
          <p:sp>
            <p:nvSpPr>
              <p:cNvPr id="8" name="Rectangle 5">
                <a:extLst>
                  <a:ext uri="{FF2B5EF4-FFF2-40B4-BE49-F238E27FC236}">
                    <a16:creationId xmlns:a16="http://schemas.microsoft.com/office/drawing/2014/main" id="{ACAB76DC-1C4B-7A87-D846-4D333566FB0E}"/>
                  </a:ext>
                </a:extLst>
              </p:cNvPr>
              <p:cNvSpPr>
                <a:spLocks noChangeArrowheads="1"/>
              </p:cNvSpPr>
              <p:nvPr/>
            </p:nvSpPr>
            <p:spPr bwMode="ltGray">
              <a:xfrm>
                <a:off x="624" y="2208"/>
                <a:ext cx="4896" cy="1536"/>
              </a:xfrm>
              <a:prstGeom prst="rect">
                <a:avLst/>
              </a:prstGeom>
              <a:solidFill>
                <a:schemeClr val="bg2"/>
              </a:solidFill>
              <a:ln>
                <a:noFill/>
              </a:ln>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
            <p:nvSpPr>
              <p:cNvPr id="9" name="Rectangle 6">
                <a:extLst>
                  <a:ext uri="{FF2B5EF4-FFF2-40B4-BE49-F238E27FC236}">
                    <a16:creationId xmlns:a16="http://schemas.microsoft.com/office/drawing/2014/main" id="{778EBDFA-3722-D847-A355-287B64992A5A}"/>
                  </a:ext>
                </a:extLst>
              </p:cNvPr>
              <p:cNvSpPr>
                <a:spLocks noChangeArrowheads="1"/>
              </p:cNvSpPr>
              <p:nvPr/>
            </p:nvSpPr>
            <p:spPr bwMode="white">
              <a:xfrm>
                <a:off x="655" y="2352"/>
                <a:ext cx="4817" cy="1347"/>
              </a:xfrm>
              <a:prstGeom prst="rect">
                <a:avLst/>
              </a:prstGeom>
              <a:solidFill>
                <a:schemeClr val="bg1"/>
              </a:solidFill>
              <a:ln>
                <a:noFill/>
              </a:ln>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
            <p:nvSpPr>
              <p:cNvPr id="10" name="Line 7">
                <a:extLst>
                  <a:ext uri="{FF2B5EF4-FFF2-40B4-BE49-F238E27FC236}">
                    <a16:creationId xmlns:a16="http://schemas.microsoft.com/office/drawing/2014/main" id="{6C2D0118-5C1B-1734-2A55-7A2026D5639B}"/>
                  </a:ext>
                </a:extLst>
              </p:cNvPr>
              <p:cNvSpPr>
                <a:spLocks noChangeShapeType="1"/>
              </p:cNvSpPr>
              <p:nvPr/>
            </p:nvSpPr>
            <p:spPr bwMode="auto">
              <a:xfrm>
                <a:off x="0" y="3072"/>
                <a:ext cx="624" cy="0"/>
              </a:xfrm>
              <a:prstGeom prst="line">
                <a:avLst/>
              </a:prstGeom>
              <a:noFill/>
              <a:ln w="508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5" name="Group 8">
              <a:extLst>
                <a:ext uri="{FF2B5EF4-FFF2-40B4-BE49-F238E27FC236}">
                  <a16:creationId xmlns:a16="http://schemas.microsoft.com/office/drawing/2014/main" id="{72471A2D-EE38-36D3-95ED-1750063D077A}"/>
                </a:ext>
              </a:extLst>
            </p:cNvPr>
            <p:cNvGrpSpPr>
              <a:grpSpLocks/>
            </p:cNvGrpSpPr>
            <p:nvPr userDrawn="1"/>
          </p:nvGrpSpPr>
          <p:grpSpPr bwMode="auto">
            <a:xfrm>
              <a:off x="400" y="336"/>
              <a:ext cx="5088" cy="192"/>
              <a:chOff x="400" y="336"/>
              <a:chExt cx="5088" cy="192"/>
            </a:xfrm>
          </p:grpSpPr>
          <p:sp>
            <p:nvSpPr>
              <p:cNvPr id="6" name="Rectangle 9">
                <a:extLst>
                  <a:ext uri="{FF2B5EF4-FFF2-40B4-BE49-F238E27FC236}">
                    <a16:creationId xmlns:a16="http://schemas.microsoft.com/office/drawing/2014/main" id="{E26A58B5-270A-C3FE-864D-1175728D350C}"/>
                  </a:ext>
                </a:extLst>
              </p:cNvPr>
              <p:cNvSpPr>
                <a:spLocks noChangeArrowheads="1"/>
              </p:cNvSpPr>
              <p:nvPr/>
            </p:nvSpPr>
            <p:spPr bwMode="auto">
              <a:xfrm>
                <a:off x="3952" y="336"/>
                <a:ext cx="1536" cy="192"/>
              </a:xfrm>
              <a:prstGeom prst="rect">
                <a:avLst/>
              </a:prstGeom>
              <a:solidFill>
                <a:schemeClr val="folHlink"/>
              </a:solidFill>
              <a:ln>
                <a:noFill/>
              </a:ln>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
            <p:nvSpPr>
              <p:cNvPr id="7" name="Line 10">
                <a:extLst>
                  <a:ext uri="{FF2B5EF4-FFF2-40B4-BE49-F238E27FC236}">
                    <a16:creationId xmlns:a16="http://schemas.microsoft.com/office/drawing/2014/main" id="{74190E3F-073F-C365-B44A-ED6F72A6C76B}"/>
                  </a:ext>
                </a:extLst>
              </p:cNvPr>
              <p:cNvSpPr>
                <a:spLocks noChangeShapeType="1"/>
              </p:cNvSpPr>
              <p:nvPr/>
            </p:nvSpPr>
            <p:spPr bwMode="auto">
              <a:xfrm>
                <a:off x="400" y="432"/>
                <a:ext cx="5088"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
        <p:nvSpPr>
          <p:cNvPr id="194571" name="Rectangle 11"/>
          <p:cNvSpPr>
            <a:spLocks noGrp="1" noChangeArrowheads="1"/>
          </p:cNvSpPr>
          <p:nvPr>
            <p:ph type="ctrTitle"/>
          </p:nvPr>
        </p:nvSpPr>
        <p:spPr>
          <a:xfrm>
            <a:off x="1543050" y="1524000"/>
            <a:ext cx="4972050" cy="2946400"/>
          </a:xfrm>
        </p:spPr>
        <p:txBody>
          <a:bodyPr/>
          <a:lstStyle>
            <a:lvl1pPr>
              <a:defRPr sz="4800"/>
            </a:lvl1pPr>
          </a:lstStyle>
          <a:p>
            <a:pPr lvl="0"/>
            <a:r>
              <a:rPr lang="en-US" noProof="0"/>
              <a:t>Click to edit Master title style</a:t>
            </a:r>
          </a:p>
        </p:txBody>
      </p:sp>
      <p:sp>
        <p:nvSpPr>
          <p:cNvPr id="194572" name="Rectangle 12"/>
          <p:cNvSpPr>
            <a:spLocks noGrp="1" noChangeArrowheads="1"/>
          </p:cNvSpPr>
          <p:nvPr>
            <p:ph type="subTitle" idx="1"/>
          </p:nvPr>
        </p:nvSpPr>
        <p:spPr>
          <a:xfrm>
            <a:off x="1028700" y="5283200"/>
            <a:ext cx="5143500" cy="2133600"/>
          </a:xfrm>
        </p:spPr>
        <p:txBody>
          <a:bodyPr anchor="ctr"/>
          <a:lstStyle>
            <a:lvl1pPr marL="0" indent="0" algn="ctr">
              <a:buFont typeface="Wingdings" pitchFamily="2" charset="2"/>
              <a:buNone/>
              <a:defRPr/>
            </a:lvl1pPr>
          </a:lstStyle>
          <a:p>
            <a:pPr lvl="0"/>
            <a:r>
              <a:rPr lang="en-US" noProof="0"/>
              <a:t>Click to edit Master subtitle style</a:t>
            </a:r>
          </a:p>
        </p:txBody>
      </p:sp>
      <p:sp>
        <p:nvSpPr>
          <p:cNvPr id="11" name="Rectangle 13">
            <a:extLst>
              <a:ext uri="{FF2B5EF4-FFF2-40B4-BE49-F238E27FC236}">
                <a16:creationId xmlns:a16="http://schemas.microsoft.com/office/drawing/2014/main" id="{CBF277C7-532F-9D36-DCF3-5AEEAB9FB9B5}"/>
              </a:ext>
            </a:extLst>
          </p:cNvPr>
          <p:cNvSpPr>
            <a:spLocks noGrp="1" noChangeArrowheads="1"/>
          </p:cNvSpPr>
          <p:nvPr>
            <p:ph type="dt" sz="half" idx="10"/>
          </p:nvPr>
        </p:nvSpPr>
        <p:spPr>
          <a:xfrm>
            <a:off x="684213" y="8335963"/>
            <a:ext cx="1428750" cy="609600"/>
          </a:xfrm>
        </p:spPr>
        <p:txBody>
          <a:bodyPr/>
          <a:lstStyle>
            <a:lvl1pPr>
              <a:defRPr/>
            </a:lvl1pPr>
          </a:lstStyle>
          <a:p>
            <a:pPr>
              <a:defRPr/>
            </a:pPr>
            <a:fld id="{809CE864-091C-4758-BFE8-A4904C757D43}" type="datetime1">
              <a:rPr lang="en-US"/>
              <a:pPr>
                <a:defRPr/>
              </a:pPr>
              <a:t>5/29/2026</a:t>
            </a:fld>
            <a:endParaRPr lang="en-US"/>
          </a:p>
        </p:txBody>
      </p:sp>
      <p:sp>
        <p:nvSpPr>
          <p:cNvPr id="12" name="Rectangle 14">
            <a:extLst>
              <a:ext uri="{FF2B5EF4-FFF2-40B4-BE49-F238E27FC236}">
                <a16:creationId xmlns:a16="http://schemas.microsoft.com/office/drawing/2014/main" id="{5820853A-E5FD-FBFC-ABF5-7EE3EAAE8B37}"/>
              </a:ext>
            </a:extLst>
          </p:cNvPr>
          <p:cNvSpPr>
            <a:spLocks noGrp="1" noChangeArrowheads="1"/>
          </p:cNvSpPr>
          <p:nvPr>
            <p:ph type="ftr" sz="quarter" idx="11"/>
          </p:nvPr>
        </p:nvSpPr>
        <p:spPr>
          <a:xfrm>
            <a:off x="2516188" y="8331200"/>
            <a:ext cx="2171700" cy="609600"/>
          </a:xfrm>
        </p:spPr>
        <p:txBody>
          <a:bodyPr/>
          <a:lstStyle>
            <a:lvl1pPr>
              <a:defRPr/>
            </a:lvl1pPr>
          </a:lstStyle>
          <a:p>
            <a:pPr>
              <a:defRPr/>
            </a:pPr>
            <a:endParaRPr lang="en-US"/>
          </a:p>
        </p:txBody>
      </p:sp>
      <p:sp>
        <p:nvSpPr>
          <p:cNvPr id="13" name="Rectangle 15">
            <a:extLst>
              <a:ext uri="{FF2B5EF4-FFF2-40B4-BE49-F238E27FC236}">
                <a16:creationId xmlns:a16="http://schemas.microsoft.com/office/drawing/2014/main" id="{4940AC83-36D8-4C23-CACA-09DD45537FBF}"/>
              </a:ext>
            </a:extLst>
          </p:cNvPr>
          <p:cNvSpPr>
            <a:spLocks noGrp="1" noChangeArrowheads="1"/>
          </p:cNvSpPr>
          <p:nvPr>
            <p:ph type="sldNum" sz="quarter" idx="12"/>
          </p:nvPr>
        </p:nvSpPr>
        <p:spPr/>
        <p:txBody>
          <a:bodyPr/>
          <a:lstStyle>
            <a:lvl1pPr>
              <a:defRPr smtClean="0"/>
            </a:lvl1pPr>
          </a:lstStyle>
          <a:p>
            <a:pPr>
              <a:defRPr/>
            </a:pPr>
            <a:fld id="{F65ECC55-5C0C-411D-8414-422E4E150390}" type="slidenum">
              <a:rPr lang="en-US" altLang="en-US"/>
              <a:pPr>
                <a:defRPr/>
              </a:pPr>
              <a:t>‹#›</a:t>
            </a:fld>
            <a:endParaRPr lang="en-US" altLang="en-US"/>
          </a:p>
        </p:txBody>
      </p:sp>
    </p:spTree>
    <p:extLst>
      <p:ext uri="{BB962C8B-B14F-4D97-AF65-F5344CB8AC3E}">
        <p14:creationId xmlns:p14="http://schemas.microsoft.com/office/powerpoint/2010/main" val="2578837707"/>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a:extLst>
              <a:ext uri="{FF2B5EF4-FFF2-40B4-BE49-F238E27FC236}">
                <a16:creationId xmlns:a16="http://schemas.microsoft.com/office/drawing/2014/main" id="{D38F2DF2-2BCB-865C-B60F-F42DCB6370F2}"/>
              </a:ext>
            </a:extLst>
          </p:cNvPr>
          <p:cNvSpPr>
            <a:spLocks noGrp="1" noChangeArrowheads="1"/>
          </p:cNvSpPr>
          <p:nvPr>
            <p:ph type="dt" sz="half" idx="10"/>
          </p:nvPr>
        </p:nvSpPr>
        <p:spPr>
          <a:ln/>
        </p:spPr>
        <p:txBody>
          <a:bodyPr/>
          <a:lstStyle>
            <a:lvl1pPr>
              <a:defRPr/>
            </a:lvl1pPr>
          </a:lstStyle>
          <a:p>
            <a:pPr>
              <a:defRPr/>
            </a:pPr>
            <a:fld id="{84616DF2-8B68-410A-A6C2-CE43C25408C1}" type="datetime1">
              <a:rPr lang="en-US"/>
              <a:pPr>
                <a:defRPr/>
              </a:pPr>
              <a:t>5/29/2026</a:t>
            </a:fld>
            <a:endParaRPr lang="en-US"/>
          </a:p>
        </p:txBody>
      </p:sp>
      <p:sp>
        <p:nvSpPr>
          <p:cNvPr id="5" name="Rectangle 10">
            <a:extLst>
              <a:ext uri="{FF2B5EF4-FFF2-40B4-BE49-F238E27FC236}">
                <a16:creationId xmlns:a16="http://schemas.microsoft.com/office/drawing/2014/main" id="{D6152ADD-CF24-E301-EEF6-6F0B1774791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1">
            <a:extLst>
              <a:ext uri="{FF2B5EF4-FFF2-40B4-BE49-F238E27FC236}">
                <a16:creationId xmlns:a16="http://schemas.microsoft.com/office/drawing/2014/main" id="{C43FAAB2-4CD9-9523-E3E6-7CA6502AADE0}"/>
              </a:ext>
            </a:extLst>
          </p:cNvPr>
          <p:cNvSpPr>
            <a:spLocks noGrp="1" noChangeArrowheads="1"/>
          </p:cNvSpPr>
          <p:nvPr>
            <p:ph type="sldNum" sz="quarter" idx="12"/>
          </p:nvPr>
        </p:nvSpPr>
        <p:spPr>
          <a:ln/>
        </p:spPr>
        <p:txBody>
          <a:bodyPr/>
          <a:lstStyle>
            <a:lvl1pPr>
              <a:defRPr/>
            </a:lvl1pPr>
          </a:lstStyle>
          <a:p>
            <a:pPr>
              <a:defRPr/>
            </a:pPr>
            <a:fld id="{2D047DD6-6BE5-4004-A9A8-5A843261152F}" type="slidenum">
              <a:rPr lang="en-US" altLang="en-US"/>
              <a:pPr>
                <a:defRPr/>
              </a:pPr>
              <a:t>‹#›</a:t>
            </a:fld>
            <a:endParaRPr lang="en-US" altLang="en-US"/>
          </a:p>
        </p:txBody>
      </p:sp>
    </p:spTree>
    <p:extLst>
      <p:ext uri="{BB962C8B-B14F-4D97-AF65-F5344CB8AC3E}">
        <p14:creationId xmlns:p14="http://schemas.microsoft.com/office/powerpoint/2010/main" val="4070851905"/>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57775" y="369888"/>
            <a:ext cx="1457325" cy="78041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69888"/>
            <a:ext cx="4219575" cy="78041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a:extLst>
              <a:ext uri="{FF2B5EF4-FFF2-40B4-BE49-F238E27FC236}">
                <a16:creationId xmlns:a16="http://schemas.microsoft.com/office/drawing/2014/main" id="{78DFC3FE-D011-39D0-B645-318E0C8C304F}"/>
              </a:ext>
            </a:extLst>
          </p:cNvPr>
          <p:cNvSpPr>
            <a:spLocks noGrp="1" noChangeArrowheads="1"/>
          </p:cNvSpPr>
          <p:nvPr>
            <p:ph type="dt" sz="half" idx="10"/>
          </p:nvPr>
        </p:nvSpPr>
        <p:spPr>
          <a:ln/>
        </p:spPr>
        <p:txBody>
          <a:bodyPr/>
          <a:lstStyle>
            <a:lvl1pPr>
              <a:defRPr/>
            </a:lvl1pPr>
          </a:lstStyle>
          <a:p>
            <a:pPr>
              <a:defRPr/>
            </a:pPr>
            <a:fld id="{3525F8C8-3510-459B-B6C3-DFA6FADD8C0F}" type="datetime1">
              <a:rPr lang="en-US"/>
              <a:pPr>
                <a:defRPr/>
              </a:pPr>
              <a:t>5/29/2026</a:t>
            </a:fld>
            <a:endParaRPr lang="en-US"/>
          </a:p>
        </p:txBody>
      </p:sp>
      <p:sp>
        <p:nvSpPr>
          <p:cNvPr id="5" name="Rectangle 10">
            <a:extLst>
              <a:ext uri="{FF2B5EF4-FFF2-40B4-BE49-F238E27FC236}">
                <a16:creationId xmlns:a16="http://schemas.microsoft.com/office/drawing/2014/main" id="{B5F0195A-B4BF-F096-D5F5-413C2FCE88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1">
            <a:extLst>
              <a:ext uri="{FF2B5EF4-FFF2-40B4-BE49-F238E27FC236}">
                <a16:creationId xmlns:a16="http://schemas.microsoft.com/office/drawing/2014/main" id="{FE6338C4-8FB9-BCD8-84CB-C5A98BC7827E}"/>
              </a:ext>
            </a:extLst>
          </p:cNvPr>
          <p:cNvSpPr>
            <a:spLocks noGrp="1" noChangeArrowheads="1"/>
          </p:cNvSpPr>
          <p:nvPr>
            <p:ph type="sldNum" sz="quarter" idx="12"/>
          </p:nvPr>
        </p:nvSpPr>
        <p:spPr>
          <a:ln/>
        </p:spPr>
        <p:txBody>
          <a:bodyPr/>
          <a:lstStyle>
            <a:lvl1pPr>
              <a:defRPr/>
            </a:lvl1pPr>
          </a:lstStyle>
          <a:p>
            <a:pPr>
              <a:defRPr/>
            </a:pPr>
            <a:fld id="{70EE617A-DDBA-4EB0-8B4F-147E26B8B492}" type="slidenum">
              <a:rPr lang="en-US" altLang="en-US"/>
              <a:pPr>
                <a:defRPr/>
              </a:pPr>
              <a:t>‹#›</a:t>
            </a:fld>
            <a:endParaRPr lang="en-US" altLang="en-US"/>
          </a:p>
        </p:txBody>
      </p:sp>
    </p:spTree>
    <p:extLst>
      <p:ext uri="{BB962C8B-B14F-4D97-AF65-F5344CB8AC3E}">
        <p14:creationId xmlns:p14="http://schemas.microsoft.com/office/powerpoint/2010/main" val="357243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a:extLst>
              <a:ext uri="{FF2B5EF4-FFF2-40B4-BE49-F238E27FC236}">
                <a16:creationId xmlns:a16="http://schemas.microsoft.com/office/drawing/2014/main" id="{2F0648C6-2CAA-CC19-C5A4-D9CDB584DC84}"/>
              </a:ext>
            </a:extLst>
          </p:cNvPr>
          <p:cNvSpPr>
            <a:spLocks noGrp="1" noChangeArrowheads="1"/>
          </p:cNvSpPr>
          <p:nvPr>
            <p:ph type="dt" sz="half" idx="10"/>
          </p:nvPr>
        </p:nvSpPr>
        <p:spPr>
          <a:ln/>
        </p:spPr>
        <p:txBody>
          <a:bodyPr/>
          <a:lstStyle>
            <a:lvl1pPr>
              <a:defRPr/>
            </a:lvl1pPr>
          </a:lstStyle>
          <a:p>
            <a:pPr>
              <a:defRPr/>
            </a:pPr>
            <a:fld id="{C951F0D5-71C1-46CE-8BE9-54A69C520FD9}" type="datetime1">
              <a:rPr lang="en-US"/>
              <a:pPr>
                <a:defRPr/>
              </a:pPr>
              <a:t>5/29/2026</a:t>
            </a:fld>
            <a:endParaRPr lang="en-US"/>
          </a:p>
        </p:txBody>
      </p:sp>
      <p:sp>
        <p:nvSpPr>
          <p:cNvPr id="5" name="Rectangle 10">
            <a:extLst>
              <a:ext uri="{FF2B5EF4-FFF2-40B4-BE49-F238E27FC236}">
                <a16:creationId xmlns:a16="http://schemas.microsoft.com/office/drawing/2014/main" id="{A85E5C18-C5AD-9C15-12D1-D6710CBE687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1">
            <a:extLst>
              <a:ext uri="{FF2B5EF4-FFF2-40B4-BE49-F238E27FC236}">
                <a16:creationId xmlns:a16="http://schemas.microsoft.com/office/drawing/2014/main" id="{F86D0EC7-0DF4-C59F-C29B-8222C2E08106}"/>
              </a:ext>
            </a:extLst>
          </p:cNvPr>
          <p:cNvSpPr>
            <a:spLocks noGrp="1" noChangeArrowheads="1"/>
          </p:cNvSpPr>
          <p:nvPr>
            <p:ph type="sldNum" sz="quarter" idx="12"/>
          </p:nvPr>
        </p:nvSpPr>
        <p:spPr>
          <a:ln/>
        </p:spPr>
        <p:txBody>
          <a:bodyPr/>
          <a:lstStyle>
            <a:lvl1pPr>
              <a:defRPr/>
            </a:lvl1pPr>
          </a:lstStyle>
          <a:p>
            <a:pPr>
              <a:defRPr/>
            </a:pPr>
            <a:fld id="{9BB84812-9074-4553-8619-8F5B5B77D481}" type="slidenum">
              <a:rPr lang="en-US" altLang="en-US"/>
              <a:pPr>
                <a:defRPr/>
              </a:pPr>
              <a:t>‹#›</a:t>
            </a:fld>
            <a:endParaRPr lang="en-US" altLang="en-US"/>
          </a:p>
        </p:txBody>
      </p:sp>
    </p:spTree>
    <p:extLst>
      <p:ext uri="{BB962C8B-B14F-4D97-AF65-F5344CB8AC3E}">
        <p14:creationId xmlns:p14="http://schemas.microsoft.com/office/powerpoint/2010/main" val="81031137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338" y="5875338"/>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9">
            <a:extLst>
              <a:ext uri="{FF2B5EF4-FFF2-40B4-BE49-F238E27FC236}">
                <a16:creationId xmlns:a16="http://schemas.microsoft.com/office/drawing/2014/main" id="{5444ACB4-43F4-1228-D4ED-376A2606416F}"/>
              </a:ext>
            </a:extLst>
          </p:cNvPr>
          <p:cNvSpPr>
            <a:spLocks noGrp="1" noChangeArrowheads="1"/>
          </p:cNvSpPr>
          <p:nvPr>
            <p:ph type="dt" sz="half" idx="10"/>
          </p:nvPr>
        </p:nvSpPr>
        <p:spPr>
          <a:ln/>
        </p:spPr>
        <p:txBody>
          <a:bodyPr/>
          <a:lstStyle>
            <a:lvl1pPr>
              <a:defRPr/>
            </a:lvl1pPr>
          </a:lstStyle>
          <a:p>
            <a:pPr>
              <a:defRPr/>
            </a:pPr>
            <a:fld id="{7822C742-5604-456A-8C8A-D785875807EE}" type="datetime1">
              <a:rPr lang="en-US"/>
              <a:pPr>
                <a:defRPr/>
              </a:pPr>
              <a:t>5/29/2026</a:t>
            </a:fld>
            <a:endParaRPr lang="en-US"/>
          </a:p>
        </p:txBody>
      </p:sp>
      <p:sp>
        <p:nvSpPr>
          <p:cNvPr id="5" name="Rectangle 10">
            <a:extLst>
              <a:ext uri="{FF2B5EF4-FFF2-40B4-BE49-F238E27FC236}">
                <a16:creationId xmlns:a16="http://schemas.microsoft.com/office/drawing/2014/main" id="{B83D2B50-4854-5758-9C4B-CB29CD1925A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1">
            <a:extLst>
              <a:ext uri="{FF2B5EF4-FFF2-40B4-BE49-F238E27FC236}">
                <a16:creationId xmlns:a16="http://schemas.microsoft.com/office/drawing/2014/main" id="{4F945419-FB1A-CE2A-C1B4-D51FCD12BEF8}"/>
              </a:ext>
            </a:extLst>
          </p:cNvPr>
          <p:cNvSpPr>
            <a:spLocks noGrp="1" noChangeArrowheads="1"/>
          </p:cNvSpPr>
          <p:nvPr>
            <p:ph type="sldNum" sz="quarter" idx="12"/>
          </p:nvPr>
        </p:nvSpPr>
        <p:spPr>
          <a:ln/>
        </p:spPr>
        <p:txBody>
          <a:bodyPr/>
          <a:lstStyle>
            <a:lvl1pPr>
              <a:defRPr/>
            </a:lvl1pPr>
          </a:lstStyle>
          <a:p>
            <a:pPr>
              <a:defRPr/>
            </a:pPr>
            <a:fld id="{4B5FDACA-83E5-4D69-BB38-B020BD7C4C5E}" type="slidenum">
              <a:rPr lang="en-US" altLang="en-US"/>
              <a:pPr>
                <a:defRPr/>
              </a:pPr>
              <a:t>‹#›</a:t>
            </a:fld>
            <a:endParaRPr lang="en-US" altLang="en-US"/>
          </a:p>
        </p:txBody>
      </p:sp>
    </p:spTree>
    <p:extLst>
      <p:ext uri="{BB962C8B-B14F-4D97-AF65-F5344CB8AC3E}">
        <p14:creationId xmlns:p14="http://schemas.microsoft.com/office/powerpoint/2010/main" val="2421810270"/>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2133600"/>
            <a:ext cx="2838450" cy="6040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676650" y="2133600"/>
            <a:ext cx="2838450" cy="6040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9">
            <a:extLst>
              <a:ext uri="{FF2B5EF4-FFF2-40B4-BE49-F238E27FC236}">
                <a16:creationId xmlns:a16="http://schemas.microsoft.com/office/drawing/2014/main" id="{054BC08E-C87F-8317-2E87-10CAC1DD52C2}"/>
              </a:ext>
            </a:extLst>
          </p:cNvPr>
          <p:cNvSpPr>
            <a:spLocks noGrp="1" noChangeArrowheads="1"/>
          </p:cNvSpPr>
          <p:nvPr>
            <p:ph type="dt" sz="half" idx="10"/>
          </p:nvPr>
        </p:nvSpPr>
        <p:spPr>
          <a:ln/>
        </p:spPr>
        <p:txBody>
          <a:bodyPr/>
          <a:lstStyle>
            <a:lvl1pPr>
              <a:defRPr/>
            </a:lvl1pPr>
          </a:lstStyle>
          <a:p>
            <a:pPr>
              <a:defRPr/>
            </a:pPr>
            <a:fld id="{F9AD819D-8CD4-43DE-98CB-77A56B04DDED}" type="datetime1">
              <a:rPr lang="en-US"/>
              <a:pPr>
                <a:defRPr/>
              </a:pPr>
              <a:t>5/29/2026</a:t>
            </a:fld>
            <a:endParaRPr lang="en-US"/>
          </a:p>
        </p:txBody>
      </p:sp>
      <p:sp>
        <p:nvSpPr>
          <p:cNvPr id="6" name="Rectangle 10">
            <a:extLst>
              <a:ext uri="{FF2B5EF4-FFF2-40B4-BE49-F238E27FC236}">
                <a16:creationId xmlns:a16="http://schemas.microsoft.com/office/drawing/2014/main" id="{066CF3D4-1B9E-0407-B453-070F9FB4E4B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1">
            <a:extLst>
              <a:ext uri="{FF2B5EF4-FFF2-40B4-BE49-F238E27FC236}">
                <a16:creationId xmlns:a16="http://schemas.microsoft.com/office/drawing/2014/main" id="{AE8BABC7-5AD4-CD7A-F188-9B29E000907E}"/>
              </a:ext>
            </a:extLst>
          </p:cNvPr>
          <p:cNvSpPr>
            <a:spLocks noGrp="1" noChangeArrowheads="1"/>
          </p:cNvSpPr>
          <p:nvPr>
            <p:ph type="sldNum" sz="quarter" idx="12"/>
          </p:nvPr>
        </p:nvSpPr>
        <p:spPr>
          <a:ln/>
        </p:spPr>
        <p:txBody>
          <a:bodyPr/>
          <a:lstStyle>
            <a:lvl1pPr>
              <a:defRPr/>
            </a:lvl1pPr>
          </a:lstStyle>
          <a:p>
            <a:pPr>
              <a:defRPr/>
            </a:pPr>
            <a:fld id="{280B36C7-1BCC-4671-8991-3D30DB975436}" type="slidenum">
              <a:rPr lang="en-US" altLang="en-US"/>
              <a:pPr>
                <a:defRPr/>
              </a:pPr>
              <a:t>‹#›</a:t>
            </a:fld>
            <a:endParaRPr lang="en-US" altLang="en-US"/>
          </a:p>
        </p:txBody>
      </p:sp>
    </p:spTree>
    <p:extLst>
      <p:ext uri="{BB962C8B-B14F-4D97-AF65-F5344CB8AC3E}">
        <p14:creationId xmlns:p14="http://schemas.microsoft.com/office/powerpoint/2010/main" val="253693952"/>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
            <a:extLst>
              <a:ext uri="{FF2B5EF4-FFF2-40B4-BE49-F238E27FC236}">
                <a16:creationId xmlns:a16="http://schemas.microsoft.com/office/drawing/2014/main" id="{A4E214DB-ECF0-D858-11D1-F85D9676EA9B}"/>
              </a:ext>
            </a:extLst>
          </p:cNvPr>
          <p:cNvSpPr>
            <a:spLocks noGrp="1" noChangeArrowheads="1"/>
          </p:cNvSpPr>
          <p:nvPr>
            <p:ph type="dt" sz="half" idx="10"/>
          </p:nvPr>
        </p:nvSpPr>
        <p:spPr>
          <a:ln/>
        </p:spPr>
        <p:txBody>
          <a:bodyPr/>
          <a:lstStyle>
            <a:lvl1pPr>
              <a:defRPr/>
            </a:lvl1pPr>
          </a:lstStyle>
          <a:p>
            <a:pPr>
              <a:defRPr/>
            </a:pPr>
            <a:fld id="{3548CC6F-5DCA-4FA9-992E-D7AE12F6715D}" type="datetime1">
              <a:rPr lang="en-US"/>
              <a:pPr>
                <a:defRPr/>
              </a:pPr>
              <a:t>5/29/2026</a:t>
            </a:fld>
            <a:endParaRPr lang="en-US"/>
          </a:p>
        </p:txBody>
      </p:sp>
      <p:sp>
        <p:nvSpPr>
          <p:cNvPr id="8" name="Rectangle 10">
            <a:extLst>
              <a:ext uri="{FF2B5EF4-FFF2-40B4-BE49-F238E27FC236}">
                <a16:creationId xmlns:a16="http://schemas.microsoft.com/office/drawing/2014/main" id="{9A689C76-DC57-934D-7FA2-EA48D78CB52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1">
            <a:extLst>
              <a:ext uri="{FF2B5EF4-FFF2-40B4-BE49-F238E27FC236}">
                <a16:creationId xmlns:a16="http://schemas.microsoft.com/office/drawing/2014/main" id="{539BD12C-6DEF-13ED-1658-11107A566D4E}"/>
              </a:ext>
            </a:extLst>
          </p:cNvPr>
          <p:cNvSpPr>
            <a:spLocks noGrp="1" noChangeArrowheads="1"/>
          </p:cNvSpPr>
          <p:nvPr>
            <p:ph type="sldNum" sz="quarter" idx="12"/>
          </p:nvPr>
        </p:nvSpPr>
        <p:spPr>
          <a:ln/>
        </p:spPr>
        <p:txBody>
          <a:bodyPr/>
          <a:lstStyle>
            <a:lvl1pPr>
              <a:defRPr/>
            </a:lvl1pPr>
          </a:lstStyle>
          <a:p>
            <a:pPr>
              <a:defRPr/>
            </a:pPr>
            <a:fld id="{713C978D-F987-4A21-8471-09141A901219}" type="slidenum">
              <a:rPr lang="en-US" altLang="en-US"/>
              <a:pPr>
                <a:defRPr/>
              </a:pPr>
              <a:t>‹#›</a:t>
            </a:fld>
            <a:endParaRPr lang="en-US" altLang="en-US"/>
          </a:p>
        </p:txBody>
      </p:sp>
    </p:spTree>
    <p:extLst>
      <p:ext uri="{BB962C8B-B14F-4D97-AF65-F5344CB8AC3E}">
        <p14:creationId xmlns:p14="http://schemas.microsoft.com/office/powerpoint/2010/main" val="2712578958"/>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9">
            <a:extLst>
              <a:ext uri="{FF2B5EF4-FFF2-40B4-BE49-F238E27FC236}">
                <a16:creationId xmlns:a16="http://schemas.microsoft.com/office/drawing/2014/main" id="{B28B8D43-44BA-8BBD-FBC8-33D553BB63A5}"/>
              </a:ext>
            </a:extLst>
          </p:cNvPr>
          <p:cNvSpPr>
            <a:spLocks noGrp="1" noChangeArrowheads="1"/>
          </p:cNvSpPr>
          <p:nvPr>
            <p:ph type="dt" sz="half" idx="10"/>
          </p:nvPr>
        </p:nvSpPr>
        <p:spPr>
          <a:ln/>
        </p:spPr>
        <p:txBody>
          <a:bodyPr/>
          <a:lstStyle>
            <a:lvl1pPr>
              <a:defRPr/>
            </a:lvl1pPr>
          </a:lstStyle>
          <a:p>
            <a:pPr>
              <a:defRPr/>
            </a:pPr>
            <a:fld id="{124CD975-4189-4748-AD74-A65CBEC57AA6}" type="datetime1">
              <a:rPr lang="en-US"/>
              <a:pPr>
                <a:defRPr/>
              </a:pPr>
              <a:t>5/29/2026</a:t>
            </a:fld>
            <a:endParaRPr lang="en-US"/>
          </a:p>
        </p:txBody>
      </p:sp>
      <p:sp>
        <p:nvSpPr>
          <p:cNvPr id="4" name="Rectangle 10">
            <a:extLst>
              <a:ext uri="{FF2B5EF4-FFF2-40B4-BE49-F238E27FC236}">
                <a16:creationId xmlns:a16="http://schemas.microsoft.com/office/drawing/2014/main" id="{DC8A912E-D9C6-1626-1389-2334D612011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1">
            <a:extLst>
              <a:ext uri="{FF2B5EF4-FFF2-40B4-BE49-F238E27FC236}">
                <a16:creationId xmlns:a16="http://schemas.microsoft.com/office/drawing/2014/main" id="{CC599E31-B74C-F656-988F-8CBB504F6806}"/>
              </a:ext>
            </a:extLst>
          </p:cNvPr>
          <p:cNvSpPr>
            <a:spLocks noGrp="1" noChangeArrowheads="1"/>
          </p:cNvSpPr>
          <p:nvPr>
            <p:ph type="sldNum" sz="quarter" idx="12"/>
          </p:nvPr>
        </p:nvSpPr>
        <p:spPr>
          <a:ln/>
        </p:spPr>
        <p:txBody>
          <a:bodyPr/>
          <a:lstStyle>
            <a:lvl1pPr>
              <a:defRPr/>
            </a:lvl1pPr>
          </a:lstStyle>
          <a:p>
            <a:pPr>
              <a:defRPr/>
            </a:pPr>
            <a:fld id="{28629F19-563E-45D4-A3F0-2AB96D5E292D}" type="slidenum">
              <a:rPr lang="en-US" altLang="en-US"/>
              <a:pPr>
                <a:defRPr/>
              </a:pPr>
              <a:t>‹#›</a:t>
            </a:fld>
            <a:endParaRPr lang="en-US" altLang="en-US"/>
          </a:p>
        </p:txBody>
      </p:sp>
    </p:spTree>
    <p:extLst>
      <p:ext uri="{BB962C8B-B14F-4D97-AF65-F5344CB8AC3E}">
        <p14:creationId xmlns:p14="http://schemas.microsoft.com/office/powerpoint/2010/main" val="3129595113"/>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7A5E5487-0EA9-7AD0-EB11-349D5D3A8E13}"/>
              </a:ext>
            </a:extLst>
          </p:cNvPr>
          <p:cNvSpPr>
            <a:spLocks noGrp="1" noChangeArrowheads="1"/>
          </p:cNvSpPr>
          <p:nvPr>
            <p:ph type="dt" sz="half" idx="10"/>
          </p:nvPr>
        </p:nvSpPr>
        <p:spPr>
          <a:ln/>
        </p:spPr>
        <p:txBody>
          <a:bodyPr/>
          <a:lstStyle>
            <a:lvl1pPr>
              <a:defRPr/>
            </a:lvl1pPr>
          </a:lstStyle>
          <a:p>
            <a:pPr>
              <a:defRPr/>
            </a:pPr>
            <a:fld id="{318BC5E9-C045-4033-9519-1B270204F166}" type="datetime1">
              <a:rPr lang="en-US"/>
              <a:pPr>
                <a:defRPr/>
              </a:pPr>
              <a:t>5/29/2026</a:t>
            </a:fld>
            <a:endParaRPr lang="en-US"/>
          </a:p>
        </p:txBody>
      </p:sp>
      <p:sp>
        <p:nvSpPr>
          <p:cNvPr id="3" name="Rectangle 10">
            <a:extLst>
              <a:ext uri="{FF2B5EF4-FFF2-40B4-BE49-F238E27FC236}">
                <a16:creationId xmlns:a16="http://schemas.microsoft.com/office/drawing/2014/main" id="{1F634CFD-D1B8-FE90-8646-C4A1718C657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1">
            <a:extLst>
              <a:ext uri="{FF2B5EF4-FFF2-40B4-BE49-F238E27FC236}">
                <a16:creationId xmlns:a16="http://schemas.microsoft.com/office/drawing/2014/main" id="{A45AA6CD-7876-372A-907E-4F7AE8F27505}"/>
              </a:ext>
            </a:extLst>
          </p:cNvPr>
          <p:cNvSpPr>
            <a:spLocks noGrp="1" noChangeArrowheads="1"/>
          </p:cNvSpPr>
          <p:nvPr>
            <p:ph type="sldNum" sz="quarter" idx="12"/>
          </p:nvPr>
        </p:nvSpPr>
        <p:spPr>
          <a:ln/>
        </p:spPr>
        <p:txBody>
          <a:bodyPr/>
          <a:lstStyle>
            <a:lvl1pPr>
              <a:defRPr/>
            </a:lvl1pPr>
          </a:lstStyle>
          <a:p>
            <a:pPr>
              <a:defRPr/>
            </a:pPr>
            <a:fld id="{35D4F458-A0EA-463E-ACF9-C0D2661904A5}" type="slidenum">
              <a:rPr lang="en-US" altLang="en-US"/>
              <a:pPr>
                <a:defRPr/>
              </a:pPr>
              <a:t>‹#›</a:t>
            </a:fld>
            <a:endParaRPr lang="en-US" altLang="en-US"/>
          </a:p>
        </p:txBody>
      </p:sp>
    </p:spTree>
    <p:extLst>
      <p:ext uri="{BB962C8B-B14F-4D97-AF65-F5344CB8AC3E}">
        <p14:creationId xmlns:p14="http://schemas.microsoft.com/office/powerpoint/2010/main" val="1358692678"/>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3538"/>
            <a:ext cx="2255838"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a:extLst>
              <a:ext uri="{FF2B5EF4-FFF2-40B4-BE49-F238E27FC236}">
                <a16:creationId xmlns:a16="http://schemas.microsoft.com/office/drawing/2014/main" id="{A23F0B2B-2599-B21C-57C8-F1CF443EF256}"/>
              </a:ext>
            </a:extLst>
          </p:cNvPr>
          <p:cNvSpPr>
            <a:spLocks noGrp="1" noChangeArrowheads="1"/>
          </p:cNvSpPr>
          <p:nvPr>
            <p:ph type="dt" sz="half" idx="10"/>
          </p:nvPr>
        </p:nvSpPr>
        <p:spPr>
          <a:ln/>
        </p:spPr>
        <p:txBody>
          <a:bodyPr/>
          <a:lstStyle>
            <a:lvl1pPr>
              <a:defRPr/>
            </a:lvl1pPr>
          </a:lstStyle>
          <a:p>
            <a:pPr>
              <a:defRPr/>
            </a:pPr>
            <a:fld id="{7D7FC84F-202E-464B-910B-D8E25A6DEF38}" type="datetime1">
              <a:rPr lang="en-US"/>
              <a:pPr>
                <a:defRPr/>
              </a:pPr>
              <a:t>5/29/2026</a:t>
            </a:fld>
            <a:endParaRPr lang="en-US"/>
          </a:p>
        </p:txBody>
      </p:sp>
      <p:sp>
        <p:nvSpPr>
          <p:cNvPr id="6" name="Rectangle 10">
            <a:extLst>
              <a:ext uri="{FF2B5EF4-FFF2-40B4-BE49-F238E27FC236}">
                <a16:creationId xmlns:a16="http://schemas.microsoft.com/office/drawing/2014/main" id="{982AC4AD-7BF7-EB90-826E-9B69F267EA8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1">
            <a:extLst>
              <a:ext uri="{FF2B5EF4-FFF2-40B4-BE49-F238E27FC236}">
                <a16:creationId xmlns:a16="http://schemas.microsoft.com/office/drawing/2014/main" id="{A5814197-05B9-92C5-926E-64E4397D9F09}"/>
              </a:ext>
            </a:extLst>
          </p:cNvPr>
          <p:cNvSpPr>
            <a:spLocks noGrp="1" noChangeArrowheads="1"/>
          </p:cNvSpPr>
          <p:nvPr>
            <p:ph type="sldNum" sz="quarter" idx="12"/>
          </p:nvPr>
        </p:nvSpPr>
        <p:spPr>
          <a:ln/>
        </p:spPr>
        <p:txBody>
          <a:bodyPr/>
          <a:lstStyle>
            <a:lvl1pPr>
              <a:defRPr/>
            </a:lvl1pPr>
          </a:lstStyle>
          <a:p>
            <a:pPr>
              <a:defRPr/>
            </a:pPr>
            <a:fld id="{60E2A988-8ED9-4748-8E45-BF83CEE6E5AD}" type="slidenum">
              <a:rPr lang="en-US" altLang="en-US"/>
              <a:pPr>
                <a:defRPr/>
              </a:pPr>
              <a:t>‹#›</a:t>
            </a:fld>
            <a:endParaRPr lang="en-US" altLang="en-US"/>
          </a:p>
        </p:txBody>
      </p:sp>
    </p:spTree>
    <p:extLst>
      <p:ext uri="{BB962C8B-B14F-4D97-AF65-F5344CB8AC3E}">
        <p14:creationId xmlns:p14="http://schemas.microsoft.com/office/powerpoint/2010/main" val="2764037037"/>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613" y="6400800"/>
            <a:ext cx="4114800" cy="7556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a:extLst>
              <a:ext uri="{FF2B5EF4-FFF2-40B4-BE49-F238E27FC236}">
                <a16:creationId xmlns:a16="http://schemas.microsoft.com/office/drawing/2014/main" id="{EC7A3411-9EFC-3364-001F-1699D3C66511}"/>
              </a:ext>
            </a:extLst>
          </p:cNvPr>
          <p:cNvSpPr>
            <a:spLocks noGrp="1" noChangeArrowheads="1"/>
          </p:cNvSpPr>
          <p:nvPr>
            <p:ph type="dt" sz="half" idx="10"/>
          </p:nvPr>
        </p:nvSpPr>
        <p:spPr>
          <a:ln/>
        </p:spPr>
        <p:txBody>
          <a:bodyPr/>
          <a:lstStyle>
            <a:lvl1pPr>
              <a:defRPr/>
            </a:lvl1pPr>
          </a:lstStyle>
          <a:p>
            <a:pPr>
              <a:defRPr/>
            </a:pPr>
            <a:fld id="{B7CAA5E9-EC31-4DE7-921B-EBB90641CAA5}" type="datetime1">
              <a:rPr lang="en-US"/>
              <a:pPr>
                <a:defRPr/>
              </a:pPr>
              <a:t>5/29/2026</a:t>
            </a:fld>
            <a:endParaRPr lang="en-US"/>
          </a:p>
        </p:txBody>
      </p:sp>
      <p:sp>
        <p:nvSpPr>
          <p:cNvPr id="6" name="Rectangle 10">
            <a:extLst>
              <a:ext uri="{FF2B5EF4-FFF2-40B4-BE49-F238E27FC236}">
                <a16:creationId xmlns:a16="http://schemas.microsoft.com/office/drawing/2014/main" id="{32520FC5-F464-982E-5A36-5EE33887CCF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1">
            <a:extLst>
              <a:ext uri="{FF2B5EF4-FFF2-40B4-BE49-F238E27FC236}">
                <a16:creationId xmlns:a16="http://schemas.microsoft.com/office/drawing/2014/main" id="{0657DDF0-038B-A851-16DE-EBA74059EF6F}"/>
              </a:ext>
            </a:extLst>
          </p:cNvPr>
          <p:cNvSpPr>
            <a:spLocks noGrp="1" noChangeArrowheads="1"/>
          </p:cNvSpPr>
          <p:nvPr>
            <p:ph type="sldNum" sz="quarter" idx="12"/>
          </p:nvPr>
        </p:nvSpPr>
        <p:spPr>
          <a:ln/>
        </p:spPr>
        <p:txBody>
          <a:bodyPr/>
          <a:lstStyle>
            <a:lvl1pPr>
              <a:defRPr/>
            </a:lvl1pPr>
          </a:lstStyle>
          <a:p>
            <a:pPr>
              <a:defRPr/>
            </a:pPr>
            <a:fld id="{BB984FAC-1B65-46E9-933E-C9F219EC8DD9}" type="slidenum">
              <a:rPr lang="en-US" altLang="en-US"/>
              <a:pPr>
                <a:defRPr/>
              </a:pPr>
              <a:t>‹#›</a:t>
            </a:fld>
            <a:endParaRPr lang="en-US" altLang="en-US"/>
          </a:p>
        </p:txBody>
      </p:sp>
    </p:spTree>
    <p:extLst>
      <p:ext uri="{BB962C8B-B14F-4D97-AF65-F5344CB8AC3E}">
        <p14:creationId xmlns:p14="http://schemas.microsoft.com/office/powerpoint/2010/main" val="3808609995"/>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16775376-D166-C9B5-7DE6-851C673D83B8}"/>
              </a:ext>
            </a:extLst>
          </p:cNvPr>
          <p:cNvGrpSpPr>
            <a:grpSpLocks/>
          </p:cNvGrpSpPr>
          <p:nvPr/>
        </p:nvGrpSpPr>
        <p:grpSpPr bwMode="auto">
          <a:xfrm>
            <a:off x="0" y="0"/>
            <a:ext cx="6515100" cy="6502400"/>
            <a:chOff x="0" y="0"/>
            <a:chExt cx="5472" cy="3072"/>
          </a:xfrm>
        </p:grpSpPr>
        <p:sp>
          <p:nvSpPr>
            <p:cNvPr id="1033" name="Rectangle 3">
              <a:extLst>
                <a:ext uri="{FF2B5EF4-FFF2-40B4-BE49-F238E27FC236}">
                  <a16:creationId xmlns:a16="http://schemas.microsoft.com/office/drawing/2014/main" id="{DC1A9A1E-8054-E87F-3218-07CC01ECBF95}"/>
                </a:ext>
              </a:extLst>
            </p:cNvPr>
            <p:cNvSpPr>
              <a:spLocks noChangeArrowheads="1"/>
            </p:cNvSpPr>
            <p:nvPr/>
          </p:nvSpPr>
          <p:spPr bwMode="auto">
            <a:xfrm>
              <a:off x="0" y="0"/>
              <a:ext cx="384" cy="3072"/>
            </a:xfrm>
            <a:prstGeom prst="rect">
              <a:avLst/>
            </a:prstGeom>
            <a:solidFill>
              <a:schemeClr val="accent1"/>
            </a:solidFill>
            <a:ln>
              <a:noFill/>
            </a:ln>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grpSp>
          <p:nvGrpSpPr>
            <p:cNvPr id="1034" name="Group 4">
              <a:extLst>
                <a:ext uri="{FF2B5EF4-FFF2-40B4-BE49-F238E27FC236}">
                  <a16:creationId xmlns:a16="http://schemas.microsoft.com/office/drawing/2014/main" id="{C4056A69-4D17-324E-C7A7-CDDBDAC3481A}"/>
                </a:ext>
              </a:extLst>
            </p:cNvPr>
            <p:cNvGrpSpPr>
              <a:grpSpLocks/>
            </p:cNvGrpSpPr>
            <p:nvPr/>
          </p:nvGrpSpPr>
          <p:grpSpPr bwMode="auto">
            <a:xfrm>
              <a:off x="240" y="893"/>
              <a:ext cx="5232" cy="115"/>
              <a:chOff x="240" y="893"/>
              <a:chExt cx="5232" cy="115"/>
            </a:xfrm>
          </p:grpSpPr>
          <p:sp>
            <p:nvSpPr>
              <p:cNvPr id="1035" name="Rectangle 5">
                <a:extLst>
                  <a:ext uri="{FF2B5EF4-FFF2-40B4-BE49-F238E27FC236}">
                    <a16:creationId xmlns:a16="http://schemas.microsoft.com/office/drawing/2014/main" id="{0C56112A-8FB6-8A06-E972-3224A73BD9A9}"/>
                  </a:ext>
                </a:extLst>
              </p:cNvPr>
              <p:cNvSpPr>
                <a:spLocks noChangeArrowheads="1"/>
              </p:cNvSpPr>
              <p:nvPr/>
            </p:nvSpPr>
            <p:spPr bwMode="auto">
              <a:xfrm>
                <a:off x="4320" y="893"/>
                <a:ext cx="1152" cy="115"/>
              </a:xfrm>
              <a:prstGeom prst="rect">
                <a:avLst/>
              </a:prstGeom>
              <a:solidFill>
                <a:schemeClr val="folHlink"/>
              </a:solidFill>
              <a:ln>
                <a:noFill/>
              </a:ln>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
            <p:nvSpPr>
              <p:cNvPr id="1036" name="Line 6">
                <a:extLst>
                  <a:ext uri="{FF2B5EF4-FFF2-40B4-BE49-F238E27FC236}">
                    <a16:creationId xmlns:a16="http://schemas.microsoft.com/office/drawing/2014/main" id="{DB357D85-3F15-785C-8D20-C836E8614056}"/>
                  </a:ext>
                </a:extLst>
              </p:cNvPr>
              <p:cNvSpPr>
                <a:spLocks noChangeShapeType="1"/>
              </p:cNvSpPr>
              <p:nvPr/>
            </p:nvSpPr>
            <p:spPr bwMode="auto">
              <a:xfrm>
                <a:off x="240" y="941"/>
                <a:ext cx="5232"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
        <p:nvSpPr>
          <p:cNvPr id="193543" name="Rectangle 7">
            <a:extLst>
              <a:ext uri="{FF2B5EF4-FFF2-40B4-BE49-F238E27FC236}">
                <a16:creationId xmlns:a16="http://schemas.microsoft.com/office/drawing/2014/main" id="{C76E94C6-0FCA-6B1A-ADE4-3BAD5DFBCE3B}"/>
              </a:ext>
            </a:extLst>
          </p:cNvPr>
          <p:cNvSpPr>
            <a:spLocks noGrp="1" noChangeArrowheads="1"/>
          </p:cNvSpPr>
          <p:nvPr>
            <p:ph type="title"/>
          </p:nvPr>
        </p:nvSpPr>
        <p:spPr bwMode="auto">
          <a:xfrm>
            <a:off x="685800" y="369888"/>
            <a:ext cx="58293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93544" name="Rectangle 8">
            <a:extLst>
              <a:ext uri="{FF2B5EF4-FFF2-40B4-BE49-F238E27FC236}">
                <a16:creationId xmlns:a16="http://schemas.microsoft.com/office/drawing/2014/main" id="{61AB0C0F-52AA-14A4-A004-DB1B9576C989}"/>
              </a:ext>
            </a:extLst>
          </p:cNvPr>
          <p:cNvSpPr>
            <a:spLocks noGrp="1" noChangeArrowheads="1"/>
          </p:cNvSpPr>
          <p:nvPr>
            <p:ph type="body" idx="1"/>
          </p:nvPr>
        </p:nvSpPr>
        <p:spPr bwMode="auto">
          <a:xfrm>
            <a:off x="685800" y="2133600"/>
            <a:ext cx="5829300" cy="604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93545" name="Rectangle 9">
            <a:extLst>
              <a:ext uri="{FF2B5EF4-FFF2-40B4-BE49-F238E27FC236}">
                <a16:creationId xmlns:a16="http://schemas.microsoft.com/office/drawing/2014/main" id="{2C41EC9F-69C1-B43D-9733-F3F0B30759CB}"/>
              </a:ext>
            </a:extLst>
          </p:cNvPr>
          <p:cNvSpPr>
            <a:spLocks noGrp="1" noChangeArrowheads="1"/>
          </p:cNvSpPr>
          <p:nvPr>
            <p:ph type="dt" sz="half" idx="2"/>
          </p:nvPr>
        </p:nvSpPr>
        <p:spPr bwMode="auto">
          <a:xfrm>
            <a:off x="685800" y="8335963"/>
            <a:ext cx="1485900" cy="6096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defRPr>
            </a:lvl1pPr>
          </a:lstStyle>
          <a:p>
            <a:pPr>
              <a:defRPr/>
            </a:pPr>
            <a:fld id="{1801AFA7-90E7-4D62-BFC0-11EB96EFE50C}" type="datetime1">
              <a:rPr lang="en-US"/>
              <a:pPr>
                <a:defRPr/>
              </a:pPr>
              <a:t>5/29/2026</a:t>
            </a:fld>
            <a:endParaRPr lang="en-US"/>
          </a:p>
        </p:txBody>
      </p:sp>
      <p:sp>
        <p:nvSpPr>
          <p:cNvPr id="193546" name="Rectangle 10">
            <a:extLst>
              <a:ext uri="{FF2B5EF4-FFF2-40B4-BE49-F238E27FC236}">
                <a16:creationId xmlns:a16="http://schemas.microsoft.com/office/drawing/2014/main" id="{40D781A8-C669-29AB-9C2A-47147A15D170}"/>
              </a:ext>
            </a:extLst>
          </p:cNvPr>
          <p:cNvSpPr>
            <a:spLocks noGrp="1" noChangeArrowheads="1"/>
          </p:cNvSpPr>
          <p:nvPr>
            <p:ph type="ftr" sz="quarter" idx="3"/>
          </p:nvPr>
        </p:nvSpPr>
        <p:spPr bwMode="auto">
          <a:xfrm>
            <a:off x="2514600" y="8331200"/>
            <a:ext cx="2228850" cy="6096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000">
                <a:latin typeface="Arial" charset="0"/>
              </a:defRPr>
            </a:lvl1pPr>
          </a:lstStyle>
          <a:p>
            <a:pPr>
              <a:defRPr/>
            </a:pPr>
            <a:endParaRPr lang="en-US"/>
          </a:p>
        </p:txBody>
      </p:sp>
      <p:sp>
        <p:nvSpPr>
          <p:cNvPr id="193547" name="Rectangle 11">
            <a:extLst>
              <a:ext uri="{FF2B5EF4-FFF2-40B4-BE49-F238E27FC236}">
                <a16:creationId xmlns:a16="http://schemas.microsoft.com/office/drawing/2014/main" id="{1C9EF2F1-D998-8A51-BBBA-0FCDC42D916E}"/>
              </a:ext>
            </a:extLst>
          </p:cNvPr>
          <p:cNvSpPr>
            <a:spLocks noGrp="1" noChangeArrowheads="1"/>
          </p:cNvSpPr>
          <p:nvPr>
            <p:ph type="sldNum" sz="quarter" idx="4"/>
          </p:nvPr>
        </p:nvSpPr>
        <p:spPr bwMode="auto">
          <a:xfrm>
            <a:off x="5086350" y="8331200"/>
            <a:ext cx="1428750" cy="6096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000" smtClean="0"/>
            </a:lvl1pPr>
          </a:lstStyle>
          <a:p>
            <a:pPr>
              <a:defRPr/>
            </a:pPr>
            <a:fld id="{25C56A2D-964F-4258-B428-A05D57FD776D}" type="slidenum">
              <a:rPr lang="en-US" altLang="en-US"/>
              <a:pPr>
                <a:defRPr/>
              </a:pPr>
              <a:t>‹#›</a:t>
            </a:fld>
            <a:endParaRPr lang="en-US" altLang="en-US"/>
          </a:p>
        </p:txBody>
      </p:sp>
      <p:sp>
        <p:nvSpPr>
          <p:cNvPr id="1032" name="Line 12">
            <a:extLst>
              <a:ext uri="{FF2B5EF4-FFF2-40B4-BE49-F238E27FC236}">
                <a16:creationId xmlns:a16="http://schemas.microsoft.com/office/drawing/2014/main" id="{8C4474E6-D5B0-14A5-7324-495F8F6B8F12}"/>
              </a:ext>
            </a:extLst>
          </p:cNvPr>
          <p:cNvSpPr>
            <a:spLocks noChangeShapeType="1"/>
          </p:cNvSpPr>
          <p:nvPr/>
        </p:nvSpPr>
        <p:spPr bwMode="auto">
          <a:xfrm>
            <a:off x="0" y="6502400"/>
            <a:ext cx="457200"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193" r:id="rId1"/>
    <p:sldLayoutId id="2147484183" r:id="rId2"/>
    <p:sldLayoutId id="2147484184" r:id="rId3"/>
    <p:sldLayoutId id="2147484185" r:id="rId4"/>
    <p:sldLayoutId id="2147484186" r:id="rId5"/>
    <p:sldLayoutId id="2147484187" r:id="rId6"/>
    <p:sldLayoutId id="2147484188" r:id="rId7"/>
    <p:sldLayoutId id="2147484189" r:id="rId8"/>
    <p:sldLayoutId id="2147484190" r:id="rId9"/>
    <p:sldLayoutId id="2147484191" r:id="rId10"/>
    <p:sldLayoutId id="2147484192" r:id="rId11"/>
  </p:sldLayoutIdLst>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193543"/>
                                        </p:tgtEl>
                                        <p:attrNameLst>
                                          <p:attrName>style.visibility</p:attrName>
                                        </p:attrNameLst>
                                      </p:cBhvr>
                                      <p:to>
                                        <p:strVal val="visible"/>
                                      </p:to>
                                    </p:set>
                                    <p:animEffect transition="in" filter="fade">
                                      <p:cBhvr>
                                        <p:cTn id="7" dur="2000"/>
                                        <p:tgtEl>
                                          <p:spTgt spid="19354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93544">
                                            <p:txEl>
                                              <p:pRg st="0" end="0"/>
                                            </p:txEl>
                                          </p:spTgt>
                                        </p:tgtEl>
                                        <p:attrNameLst>
                                          <p:attrName>style.visibility</p:attrName>
                                        </p:attrNameLst>
                                      </p:cBhvr>
                                      <p:to>
                                        <p:strVal val="visible"/>
                                      </p:to>
                                    </p:set>
                                    <p:animEffect transition="in" filter="wipe(left)">
                                      <p:cBhvr>
                                        <p:cTn id="12" dur="500"/>
                                        <p:tgtEl>
                                          <p:spTgt spid="193544">
                                            <p:txEl>
                                              <p:pRg st="0" end="0"/>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193544">
                                            <p:txEl>
                                              <p:pRg st="1" end="1"/>
                                            </p:txEl>
                                          </p:spTgt>
                                        </p:tgtEl>
                                        <p:attrNameLst>
                                          <p:attrName>style.visibility</p:attrName>
                                        </p:attrNameLst>
                                      </p:cBhvr>
                                      <p:to>
                                        <p:strVal val="visible"/>
                                      </p:to>
                                    </p:set>
                                    <p:animEffect transition="in" filter="wipe(left)">
                                      <p:cBhvr>
                                        <p:cTn id="15" dur="500"/>
                                        <p:tgtEl>
                                          <p:spTgt spid="193544">
                                            <p:txEl>
                                              <p:pRg st="1" end="1"/>
                                            </p:txEl>
                                          </p:spTgt>
                                        </p:tgtEl>
                                      </p:cBhvr>
                                    </p:animEffect>
                                  </p:childTnLst>
                                </p:cTn>
                              </p:par>
                              <p:par>
                                <p:cTn id="16" presetID="22" presetClass="entr" presetSubtype="8" fill="hold" nodeType="withEffect">
                                  <p:stCondLst>
                                    <p:cond delay="0"/>
                                  </p:stCondLst>
                                  <p:childTnLst>
                                    <p:set>
                                      <p:cBhvr>
                                        <p:cTn id="17" dur="1" fill="hold">
                                          <p:stCondLst>
                                            <p:cond delay="0"/>
                                          </p:stCondLst>
                                        </p:cTn>
                                        <p:tgtEl>
                                          <p:spTgt spid="193544">
                                            <p:txEl>
                                              <p:pRg st="2" end="2"/>
                                            </p:txEl>
                                          </p:spTgt>
                                        </p:tgtEl>
                                        <p:attrNameLst>
                                          <p:attrName>style.visibility</p:attrName>
                                        </p:attrNameLst>
                                      </p:cBhvr>
                                      <p:to>
                                        <p:strVal val="visible"/>
                                      </p:to>
                                    </p:set>
                                    <p:animEffect transition="in" filter="wipe(left)">
                                      <p:cBhvr>
                                        <p:cTn id="18" dur="500"/>
                                        <p:tgtEl>
                                          <p:spTgt spid="193544">
                                            <p:txEl>
                                              <p:pRg st="2" end="2"/>
                                            </p:txEl>
                                          </p:spTgt>
                                        </p:tgtEl>
                                      </p:cBhvr>
                                    </p:animEffect>
                                  </p:childTnLst>
                                </p:cTn>
                              </p:par>
                              <p:par>
                                <p:cTn id="19" presetID="22" presetClass="entr" presetSubtype="8" fill="hold" nodeType="withEffect">
                                  <p:stCondLst>
                                    <p:cond delay="0"/>
                                  </p:stCondLst>
                                  <p:childTnLst>
                                    <p:set>
                                      <p:cBhvr>
                                        <p:cTn id="20" dur="1" fill="hold">
                                          <p:stCondLst>
                                            <p:cond delay="0"/>
                                          </p:stCondLst>
                                        </p:cTn>
                                        <p:tgtEl>
                                          <p:spTgt spid="193544">
                                            <p:txEl>
                                              <p:pRg st="3" end="3"/>
                                            </p:txEl>
                                          </p:spTgt>
                                        </p:tgtEl>
                                        <p:attrNameLst>
                                          <p:attrName>style.visibility</p:attrName>
                                        </p:attrNameLst>
                                      </p:cBhvr>
                                      <p:to>
                                        <p:strVal val="visible"/>
                                      </p:to>
                                    </p:set>
                                    <p:animEffect transition="in" filter="wipe(left)">
                                      <p:cBhvr>
                                        <p:cTn id="21" dur="500"/>
                                        <p:tgtEl>
                                          <p:spTgt spid="193544">
                                            <p:txEl>
                                              <p:pRg st="3" end="3"/>
                                            </p:txEl>
                                          </p:spTgt>
                                        </p:tgtEl>
                                      </p:cBhvr>
                                    </p:animEffect>
                                  </p:childTnLst>
                                </p:cTn>
                              </p:par>
                              <p:par>
                                <p:cTn id="22" presetID="22" presetClass="entr" presetSubtype="8" fill="hold" nodeType="withEffect">
                                  <p:stCondLst>
                                    <p:cond delay="0"/>
                                  </p:stCondLst>
                                  <p:childTnLst>
                                    <p:set>
                                      <p:cBhvr>
                                        <p:cTn id="23" dur="1" fill="hold">
                                          <p:stCondLst>
                                            <p:cond delay="0"/>
                                          </p:stCondLst>
                                        </p:cTn>
                                        <p:tgtEl>
                                          <p:spTgt spid="193544">
                                            <p:txEl>
                                              <p:pRg st="4" end="4"/>
                                            </p:txEl>
                                          </p:spTgt>
                                        </p:tgtEl>
                                        <p:attrNameLst>
                                          <p:attrName>style.visibility</p:attrName>
                                        </p:attrNameLst>
                                      </p:cBhvr>
                                      <p:to>
                                        <p:strVal val="visible"/>
                                      </p:to>
                                    </p:set>
                                    <p:animEffect transition="in" filter="wipe(left)">
                                      <p:cBhvr>
                                        <p:cTn id="24" dur="500"/>
                                        <p:tgtEl>
                                          <p:spTgt spid="19354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43" grpId="0"/>
      <p:bldP spid="193544" grpId="0" build="p">
        <p:tmplLst>
          <p:tmpl lvl="1">
            <p:tnLst>
              <p:par>
                <p:cTn presetID="22" presetClass="entr" presetSubtype="8" fill="hold" nodeType="clickEffect">
                  <p:stCondLst>
                    <p:cond delay="0"/>
                  </p:stCondLst>
                  <p:childTnLst>
                    <p:set>
                      <p:cBhvr>
                        <p:cTn dur="1" fill="hold">
                          <p:stCondLst>
                            <p:cond delay="0"/>
                          </p:stCondLst>
                        </p:cTn>
                        <p:tgtEl>
                          <p:spTgt spid="193544"/>
                        </p:tgtEl>
                        <p:attrNameLst>
                          <p:attrName>style.visibility</p:attrName>
                        </p:attrNameLst>
                      </p:cBhvr>
                      <p:to>
                        <p:strVal val="visible"/>
                      </p:to>
                    </p:set>
                    <p:animEffect transition="in" filter="wipe(left)">
                      <p:cBhvr>
                        <p:cTn dur="500"/>
                        <p:tgtEl>
                          <p:spTgt spid="193544"/>
                        </p:tgtEl>
                      </p:cBhvr>
                    </p:animEffect>
                  </p:childTnLst>
                </p:cTn>
              </p:par>
            </p:tnLst>
          </p:tmpl>
          <p:tmpl lvl="2">
            <p:tnLst>
              <p:par>
                <p:cTn presetID="22" presetClass="entr" presetSubtype="8" fill="hold" nodeType="withEffect">
                  <p:stCondLst>
                    <p:cond delay="0"/>
                  </p:stCondLst>
                  <p:childTnLst>
                    <p:set>
                      <p:cBhvr>
                        <p:cTn dur="1" fill="hold">
                          <p:stCondLst>
                            <p:cond delay="0"/>
                          </p:stCondLst>
                        </p:cTn>
                        <p:tgtEl>
                          <p:spTgt spid="193544"/>
                        </p:tgtEl>
                        <p:attrNameLst>
                          <p:attrName>style.visibility</p:attrName>
                        </p:attrNameLst>
                      </p:cBhvr>
                      <p:to>
                        <p:strVal val="visible"/>
                      </p:to>
                    </p:set>
                    <p:animEffect transition="in" filter="wipe(left)">
                      <p:cBhvr>
                        <p:cTn dur="500"/>
                        <p:tgtEl>
                          <p:spTgt spid="193544"/>
                        </p:tgtEl>
                      </p:cBhvr>
                    </p:animEffect>
                  </p:childTnLst>
                </p:cTn>
              </p:par>
            </p:tnLst>
          </p:tmpl>
          <p:tmpl lvl="3">
            <p:tnLst>
              <p:par>
                <p:cTn presetID="22" presetClass="entr" presetSubtype="8" fill="hold" nodeType="withEffect">
                  <p:stCondLst>
                    <p:cond delay="0"/>
                  </p:stCondLst>
                  <p:childTnLst>
                    <p:set>
                      <p:cBhvr>
                        <p:cTn dur="1" fill="hold">
                          <p:stCondLst>
                            <p:cond delay="0"/>
                          </p:stCondLst>
                        </p:cTn>
                        <p:tgtEl>
                          <p:spTgt spid="193544"/>
                        </p:tgtEl>
                        <p:attrNameLst>
                          <p:attrName>style.visibility</p:attrName>
                        </p:attrNameLst>
                      </p:cBhvr>
                      <p:to>
                        <p:strVal val="visible"/>
                      </p:to>
                    </p:set>
                    <p:animEffect transition="in" filter="wipe(left)">
                      <p:cBhvr>
                        <p:cTn dur="500"/>
                        <p:tgtEl>
                          <p:spTgt spid="193544"/>
                        </p:tgtEl>
                      </p:cBhvr>
                    </p:animEffect>
                  </p:childTnLst>
                </p:cTn>
              </p:par>
            </p:tnLst>
          </p:tmpl>
          <p:tmpl lvl="4">
            <p:tnLst>
              <p:par>
                <p:cTn presetID="22" presetClass="entr" presetSubtype="8" fill="hold" nodeType="withEffect">
                  <p:stCondLst>
                    <p:cond delay="0"/>
                  </p:stCondLst>
                  <p:childTnLst>
                    <p:set>
                      <p:cBhvr>
                        <p:cTn dur="1" fill="hold">
                          <p:stCondLst>
                            <p:cond delay="0"/>
                          </p:stCondLst>
                        </p:cTn>
                        <p:tgtEl>
                          <p:spTgt spid="193544"/>
                        </p:tgtEl>
                        <p:attrNameLst>
                          <p:attrName>style.visibility</p:attrName>
                        </p:attrNameLst>
                      </p:cBhvr>
                      <p:to>
                        <p:strVal val="visible"/>
                      </p:to>
                    </p:set>
                    <p:animEffect transition="in" filter="wipe(left)">
                      <p:cBhvr>
                        <p:cTn dur="500"/>
                        <p:tgtEl>
                          <p:spTgt spid="193544"/>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193544"/>
                        </p:tgtEl>
                        <p:attrNameLst>
                          <p:attrName>style.visibility</p:attrName>
                        </p:attrNameLst>
                      </p:cBhvr>
                      <p:to>
                        <p:strVal val="visible"/>
                      </p:to>
                    </p:set>
                    <p:animEffect transition="in" filter="wipe(left)">
                      <p:cBhvr>
                        <p:cTn dur="500"/>
                        <p:tgtEl>
                          <p:spTgt spid="193544"/>
                        </p:tgtEl>
                      </p:cBhvr>
                    </p:animEffect>
                  </p:childTnLst>
                </p:cTn>
              </p:par>
            </p:tnLst>
          </p:tmpl>
        </p:tmplLst>
      </p:bldP>
    </p:bldLst>
  </p:timing>
  <p:hf hdr="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Times New Roman" pitchFamily="18" charset="0"/>
        </a:defRPr>
      </a:lvl2pPr>
      <a:lvl3pPr algn="l" rtl="0" eaLnBrk="0" fontAlgn="base" hangingPunct="0">
        <a:spcBef>
          <a:spcPct val="0"/>
        </a:spcBef>
        <a:spcAft>
          <a:spcPct val="0"/>
        </a:spcAft>
        <a:defRPr sz="4200">
          <a:solidFill>
            <a:schemeClr val="tx2"/>
          </a:solidFill>
          <a:latin typeface="Times New Roman" pitchFamily="18" charset="0"/>
        </a:defRPr>
      </a:lvl3pPr>
      <a:lvl4pPr algn="l" rtl="0" eaLnBrk="0" fontAlgn="base" hangingPunct="0">
        <a:spcBef>
          <a:spcPct val="0"/>
        </a:spcBef>
        <a:spcAft>
          <a:spcPct val="0"/>
        </a:spcAft>
        <a:defRPr sz="4200">
          <a:solidFill>
            <a:schemeClr val="tx2"/>
          </a:solidFill>
          <a:latin typeface="Times New Roman" pitchFamily="18" charset="0"/>
        </a:defRPr>
      </a:lvl4pPr>
      <a:lvl5pPr algn="l" rtl="0" eaLnBrk="0" fontAlgn="base" hangingPunct="0">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folHlink"/>
        </a:buClr>
        <a:buSzPct val="90000"/>
        <a:buFont typeface="Wingdings" panose="05000000000000000000"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anose="05000000000000000000"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anose="05000000000000000000"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hyperlink" Target="http://tularecountybar.org/"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6">
            <a:extLst>
              <a:ext uri="{FF2B5EF4-FFF2-40B4-BE49-F238E27FC236}">
                <a16:creationId xmlns:a16="http://schemas.microsoft.com/office/drawing/2014/main" id="{821425C9-70C6-BB23-4ABA-4E1BE1880D7C}"/>
              </a:ext>
            </a:extLst>
          </p:cNvPr>
          <p:cNvSpPr>
            <a:spLocks noGrp="1" noChangeArrowheads="1"/>
          </p:cNvSpPr>
          <p:nvPr>
            <p:ph type="ctrTitle"/>
          </p:nvPr>
        </p:nvSpPr>
        <p:spPr>
          <a:xfrm>
            <a:off x="1543050" y="1143000"/>
            <a:ext cx="4972050" cy="2133600"/>
          </a:xfrm>
        </p:spPr>
        <p:txBody>
          <a:bodyPr/>
          <a:lstStyle/>
          <a:p>
            <a:pPr algn="ctr" eaLnBrk="1" hangingPunct="1"/>
            <a:r>
              <a:rPr lang="en-US" altLang="en-US" b="1">
                <a:latin typeface="Calibri" panose="020F0502020204030204" pitchFamily="34" charset="0"/>
                <a:cs typeface="Calibri" panose="020F0502020204030204" pitchFamily="34" charset="0"/>
              </a:rPr>
              <a:t>Guardianship Orientation</a:t>
            </a:r>
          </a:p>
        </p:txBody>
      </p:sp>
      <p:sp>
        <p:nvSpPr>
          <p:cNvPr id="5123" name="Rectangle 7">
            <a:extLst>
              <a:ext uri="{FF2B5EF4-FFF2-40B4-BE49-F238E27FC236}">
                <a16:creationId xmlns:a16="http://schemas.microsoft.com/office/drawing/2014/main" id="{5DF7469E-A137-2FAD-454C-9509A79772EE}"/>
              </a:ext>
            </a:extLst>
          </p:cNvPr>
          <p:cNvSpPr>
            <a:spLocks noGrp="1" noChangeArrowheads="1"/>
          </p:cNvSpPr>
          <p:nvPr>
            <p:ph type="subTitle" idx="1"/>
          </p:nvPr>
        </p:nvSpPr>
        <p:spPr>
          <a:xfrm>
            <a:off x="990600" y="4953000"/>
            <a:ext cx="5143500" cy="2844800"/>
          </a:xfrm>
        </p:spPr>
        <p:txBody>
          <a:bodyPr/>
          <a:lstStyle/>
          <a:p>
            <a:pPr eaLnBrk="1" hangingPunct="1">
              <a:lnSpc>
                <a:spcPct val="90000"/>
              </a:lnSpc>
            </a:pPr>
            <a:r>
              <a:rPr lang="en-US" altLang="en-US">
                <a:latin typeface="Calibri" panose="020F0502020204030204" pitchFamily="34" charset="0"/>
                <a:cs typeface="Calibri" panose="020F0502020204030204" pitchFamily="34" charset="0"/>
              </a:rPr>
              <a:t>Presented By:</a:t>
            </a:r>
          </a:p>
          <a:p>
            <a:pPr eaLnBrk="1" hangingPunct="1">
              <a:lnSpc>
                <a:spcPct val="90000"/>
              </a:lnSpc>
            </a:pPr>
            <a:r>
              <a:rPr lang="en-US" altLang="en-US" sz="3200">
                <a:solidFill>
                  <a:schemeClr val="hlink"/>
                </a:solidFill>
                <a:latin typeface="Calibri" panose="020F0502020204030204" pitchFamily="34" charset="0"/>
                <a:cs typeface="Calibri" panose="020F0502020204030204" pitchFamily="34" charset="0"/>
              </a:rPr>
              <a:t>Tulare County Superior Court </a:t>
            </a:r>
          </a:p>
          <a:p>
            <a:pPr eaLnBrk="1" hangingPunct="1">
              <a:lnSpc>
                <a:spcPct val="90000"/>
              </a:lnSpc>
            </a:pPr>
            <a:r>
              <a:rPr lang="en-US" altLang="en-US" sz="3200">
                <a:solidFill>
                  <a:schemeClr val="hlink"/>
                </a:solidFill>
                <a:latin typeface="Calibri" panose="020F0502020204030204" pitchFamily="34" charset="0"/>
                <a:cs typeface="Calibri" panose="020F0502020204030204" pitchFamily="34" charset="0"/>
              </a:rPr>
              <a:t>Family Court Services</a:t>
            </a:r>
          </a:p>
          <a:p>
            <a:pPr eaLnBrk="1" hangingPunct="1">
              <a:lnSpc>
                <a:spcPct val="90000"/>
              </a:lnSpc>
            </a:pPr>
            <a:r>
              <a:rPr lang="en-US" altLang="en-US" sz="3200">
                <a:solidFill>
                  <a:schemeClr val="hlink"/>
                </a:solidFill>
                <a:latin typeface="Calibri" panose="020F0502020204030204" pitchFamily="34" charset="0"/>
                <a:cs typeface="Calibri" panose="020F0502020204030204" pitchFamily="34" charset="0"/>
              </a:rPr>
              <a:t>&amp;</a:t>
            </a:r>
          </a:p>
          <a:p>
            <a:pPr eaLnBrk="1" hangingPunct="1">
              <a:lnSpc>
                <a:spcPct val="90000"/>
              </a:lnSpc>
            </a:pPr>
            <a:r>
              <a:rPr lang="en-US" altLang="en-US" sz="3200">
                <a:solidFill>
                  <a:schemeClr val="hlink"/>
                </a:solidFill>
                <a:latin typeface="Calibri" panose="020F0502020204030204" pitchFamily="34" charset="0"/>
                <a:cs typeface="Calibri" panose="020F0502020204030204" pitchFamily="34" charset="0"/>
              </a:rPr>
              <a:t>Self-Help Resource Center</a:t>
            </a:r>
          </a:p>
        </p:txBody>
      </p:sp>
      <p:sp>
        <p:nvSpPr>
          <p:cNvPr id="5124" name="Date Placeholder 1">
            <a:extLst>
              <a:ext uri="{FF2B5EF4-FFF2-40B4-BE49-F238E27FC236}">
                <a16:creationId xmlns:a16="http://schemas.microsoft.com/office/drawing/2014/main" id="{228A09AD-A6B3-98B3-31EB-7ABE32A4B7F2}"/>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99B36927-C01E-4535-8E2A-BCA0C6B90EB5}" type="datetime1">
              <a:rPr lang="en-US" altLang="en-US" sz="1000" smtClean="0"/>
              <a:pPr>
                <a:spcBef>
                  <a:spcPct val="0"/>
                </a:spcBef>
                <a:buClrTx/>
                <a:buSzTx/>
                <a:buFontTx/>
                <a:buNone/>
              </a:pPr>
              <a:t>5/29/2026</a:t>
            </a:fld>
            <a:endParaRPr lang="en-US" altLang="en-US" sz="1000"/>
          </a:p>
        </p:txBody>
      </p:sp>
      <p:sp>
        <p:nvSpPr>
          <p:cNvPr id="5125" name="Footer Placeholder 2">
            <a:extLst>
              <a:ext uri="{FF2B5EF4-FFF2-40B4-BE49-F238E27FC236}">
                <a16:creationId xmlns:a16="http://schemas.microsoft.com/office/drawing/2014/main" id="{A3AC8E49-5100-0332-9698-2C9F3E58D89E}"/>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5126" name="Slide Number Placeholder 3">
            <a:extLst>
              <a:ext uri="{FF2B5EF4-FFF2-40B4-BE49-F238E27FC236}">
                <a16:creationId xmlns:a16="http://schemas.microsoft.com/office/drawing/2014/main" id="{81673D24-5EB4-9EAE-FA52-87FC81392FCF}"/>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3F7E9CC5-79D3-41C7-84D6-D5BF84A490BB}" type="slidenum">
              <a:rPr lang="en-US" altLang="en-US" sz="1000"/>
              <a:pPr>
                <a:spcBef>
                  <a:spcPct val="0"/>
                </a:spcBef>
                <a:buClrTx/>
                <a:buSzTx/>
                <a:buFontTx/>
                <a:buNone/>
              </a:pPr>
              <a:t>1</a:t>
            </a:fld>
            <a:endParaRPr lang="en-US" altLang="en-US" sz="1000"/>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888BF128-EA93-9B3C-B555-ACFBA5E35F00}"/>
              </a:ext>
            </a:extLst>
          </p:cNvPr>
          <p:cNvSpPr>
            <a:spLocks noGrp="1" noChangeArrowheads="1"/>
          </p:cNvSpPr>
          <p:nvPr>
            <p:ph type="title"/>
          </p:nvPr>
        </p:nvSpPr>
        <p:spPr/>
        <p:txBody>
          <a:bodyPr/>
          <a:lstStyle/>
          <a:p>
            <a:pPr algn="ctr"/>
            <a:r>
              <a:rPr lang="en-US" altLang="en-US" b="1">
                <a:solidFill>
                  <a:srgbClr val="C00000"/>
                </a:solidFill>
                <a:latin typeface="Calibri" panose="020F0502020204030204" pitchFamily="34" charset="0"/>
                <a:cs typeface="Calibri" panose="020F0502020204030204" pitchFamily="34" charset="0"/>
              </a:rPr>
              <a:t>Guardianship Disadvantages</a:t>
            </a:r>
          </a:p>
        </p:txBody>
      </p:sp>
      <p:sp>
        <p:nvSpPr>
          <p:cNvPr id="15363" name="Content Placeholder 2">
            <a:extLst>
              <a:ext uri="{FF2B5EF4-FFF2-40B4-BE49-F238E27FC236}">
                <a16:creationId xmlns:a16="http://schemas.microsoft.com/office/drawing/2014/main" id="{805355C8-6809-6A6D-25CF-7CC9B7727189}"/>
              </a:ext>
            </a:extLst>
          </p:cNvPr>
          <p:cNvSpPr>
            <a:spLocks noGrp="1" noChangeArrowheads="1"/>
          </p:cNvSpPr>
          <p:nvPr>
            <p:ph idx="1"/>
          </p:nvPr>
        </p:nvSpPr>
        <p:spPr/>
        <p:txBody>
          <a:bodyPr/>
          <a:lstStyle/>
          <a:p>
            <a:endParaRPr lang="en-US" altLang="en-US"/>
          </a:p>
          <a:p>
            <a:r>
              <a:rPr lang="en-US" altLang="en-US">
                <a:latin typeface="Calibri" panose="020F0502020204030204" pitchFamily="34" charset="0"/>
                <a:cs typeface="Calibri" panose="020F0502020204030204" pitchFamily="34" charset="0"/>
              </a:rPr>
              <a:t>Can create source of stress and conflict with the child’s parents</a:t>
            </a:r>
            <a:br>
              <a:rPr lang="en-US" altLang="en-US">
                <a:latin typeface="Calibri" panose="020F0502020204030204" pitchFamily="34" charset="0"/>
                <a:cs typeface="Calibri" panose="020F0502020204030204" pitchFamily="34" charset="0"/>
              </a:rPr>
            </a:br>
            <a:endParaRPr lang="en-US" altLang="en-US">
              <a:latin typeface="Calibri" panose="020F0502020204030204" pitchFamily="34" charset="0"/>
              <a:cs typeface="Calibri" panose="020F0502020204030204" pitchFamily="34" charset="0"/>
            </a:endParaRPr>
          </a:p>
          <a:p>
            <a:r>
              <a:rPr lang="en-US" altLang="en-US">
                <a:latin typeface="Calibri" panose="020F0502020204030204" pitchFamily="34" charset="0"/>
                <a:cs typeface="Calibri" panose="020F0502020204030204" pitchFamily="34" charset="0"/>
              </a:rPr>
              <a:t>Can negatively impact some types of public assistance or benefits</a:t>
            </a:r>
          </a:p>
          <a:p>
            <a:endParaRPr lang="en-US" altLang="en-US">
              <a:latin typeface="Calibri" panose="020F0502020204030204" pitchFamily="34" charset="0"/>
              <a:cs typeface="Calibri" panose="020F0502020204030204" pitchFamily="34" charset="0"/>
            </a:endParaRPr>
          </a:p>
          <a:p>
            <a:r>
              <a:rPr lang="en-US" altLang="en-US">
                <a:latin typeface="Calibri" panose="020F0502020204030204" pitchFamily="34" charset="0"/>
                <a:cs typeface="Calibri" panose="020F0502020204030204" pitchFamily="34" charset="0"/>
              </a:rPr>
              <a:t>May not be appropriate when there is severe abuse or neglect (Dependency Court) </a:t>
            </a:r>
          </a:p>
        </p:txBody>
      </p:sp>
      <p:sp>
        <p:nvSpPr>
          <p:cNvPr id="15364" name="Date Placeholder 1">
            <a:extLst>
              <a:ext uri="{FF2B5EF4-FFF2-40B4-BE49-F238E27FC236}">
                <a16:creationId xmlns:a16="http://schemas.microsoft.com/office/drawing/2014/main" id="{0FCB2A17-0ABB-857A-64C2-3E4C17141D3F}"/>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AE7E0036-32F0-40C0-85CF-5799C55FE7A1}" type="datetime1">
              <a:rPr lang="en-US" altLang="en-US" sz="1000" smtClean="0"/>
              <a:pPr>
                <a:spcBef>
                  <a:spcPct val="0"/>
                </a:spcBef>
                <a:buClrTx/>
                <a:buSzTx/>
                <a:buFontTx/>
                <a:buNone/>
              </a:pPr>
              <a:t>5/29/2026</a:t>
            </a:fld>
            <a:endParaRPr lang="en-US" altLang="en-US" sz="1000"/>
          </a:p>
        </p:txBody>
      </p:sp>
      <p:sp>
        <p:nvSpPr>
          <p:cNvPr id="15365" name="Footer Placeholder 2">
            <a:extLst>
              <a:ext uri="{FF2B5EF4-FFF2-40B4-BE49-F238E27FC236}">
                <a16:creationId xmlns:a16="http://schemas.microsoft.com/office/drawing/2014/main" id="{1DAD3D04-78CC-8D8B-2485-7680CCF01499}"/>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15366" name="Slide Number Placeholder 3">
            <a:extLst>
              <a:ext uri="{FF2B5EF4-FFF2-40B4-BE49-F238E27FC236}">
                <a16:creationId xmlns:a16="http://schemas.microsoft.com/office/drawing/2014/main" id="{9DA6C519-767E-BCDF-BDD3-1B5BC0A55D4F}"/>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CC9F52BE-BD6C-4978-AA85-9563C21543C9}" type="slidenum">
              <a:rPr lang="en-US" altLang="en-US" sz="1000"/>
              <a:pPr>
                <a:spcBef>
                  <a:spcPct val="0"/>
                </a:spcBef>
                <a:buClrTx/>
                <a:buSzTx/>
                <a:buFontTx/>
                <a:buNone/>
              </a:pPr>
              <a:t>10</a:t>
            </a:fld>
            <a:endParaRPr lang="en-US" altLang="en-US" sz="1000"/>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7EEACA14-8315-9E4B-2DD0-03C6C5022C1F}"/>
              </a:ext>
            </a:extLst>
          </p:cNvPr>
          <p:cNvSpPr>
            <a:spLocks noGrp="1" noChangeArrowheads="1"/>
          </p:cNvSpPr>
          <p:nvPr>
            <p:ph type="title"/>
          </p:nvPr>
        </p:nvSpPr>
        <p:spPr/>
        <p:txBody>
          <a:bodyPr/>
          <a:lstStyle/>
          <a:p>
            <a:pPr algn="ctr"/>
            <a:r>
              <a:rPr lang="en-US" altLang="en-US" b="1">
                <a:solidFill>
                  <a:srgbClr val="C00000"/>
                </a:solidFill>
                <a:latin typeface="Calibri" panose="020F0502020204030204" pitchFamily="34" charset="0"/>
                <a:cs typeface="Calibri" panose="020F0502020204030204" pitchFamily="34" charset="0"/>
              </a:rPr>
              <a:t>Do I Need Guardianship of the Estate?</a:t>
            </a:r>
          </a:p>
        </p:txBody>
      </p:sp>
      <p:sp>
        <p:nvSpPr>
          <p:cNvPr id="16387" name="Content Placeholder 2">
            <a:extLst>
              <a:ext uri="{FF2B5EF4-FFF2-40B4-BE49-F238E27FC236}">
                <a16:creationId xmlns:a16="http://schemas.microsoft.com/office/drawing/2014/main" id="{F11B9ABB-C21D-4B21-75D4-B32F8B6BCD06}"/>
              </a:ext>
            </a:extLst>
          </p:cNvPr>
          <p:cNvSpPr>
            <a:spLocks noGrp="1" noChangeArrowheads="1"/>
          </p:cNvSpPr>
          <p:nvPr>
            <p:ph idx="1"/>
          </p:nvPr>
        </p:nvSpPr>
        <p:spPr/>
        <p:txBody>
          <a:bodyPr/>
          <a:lstStyle/>
          <a:p>
            <a:r>
              <a:rPr lang="en-US" altLang="en-US" b="1">
                <a:latin typeface="Calibri" panose="020F0502020204030204" pitchFamily="34" charset="0"/>
                <a:cs typeface="Calibri" panose="020F0502020204030204" pitchFamily="34" charset="0"/>
              </a:rPr>
              <a:t>Guardianship of the Estate </a:t>
            </a:r>
            <a:r>
              <a:rPr lang="en-US" altLang="en-US">
                <a:latin typeface="Calibri" panose="020F0502020204030204" pitchFamily="34" charset="0"/>
                <a:cs typeface="Calibri" panose="020F0502020204030204" pitchFamily="34" charset="0"/>
              </a:rPr>
              <a:t>gives a person other than a parent legal authority over a child’s property, or “estate.” </a:t>
            </a:r>
          </a:p>
          <a:p>
            <a:endParaRPr lang="en-US" altLang="en-US" sz="1200">
              <a:latin typeface="Calibri" panose="020F0502020204030204" pitchFamily="34" charset="0"/>
              <a:cs typeface="Calibri" panose="020F0502020204030204" pitchFamily="34" charset="0"/>
            </a:endParaRPr>
          </a:p>
          <a:p>
            <a:r>
              <a:rPr lang="en-US" altLang="en-US" b="1">
                <a:latin typeface="Calibri" panose="020F0502020204030204" pitchFamily="34" charset="0"/>
                <a:cs typeface="Calibri" panose="020F0502020204030204" pitchFamily="34" charset="0"/>
              </a:rPr>
              <a:t>Not needed if the money is in a blocked account.</a:t>
            </a:r>
          </a:p>
          <a:p>
            <a:endParaRPr lang="en-US" altLang="en-US" sz="1200" b="1">
              <a:latin typeface="Calibri" panose="020F0502020204030204" pitchFamily="34" charset="0"/>
              <a:cs typeface="Calibri" panose="020F0502020204030204" pitchFamily="34" charset="0"/>
            </a:endParaRPr>
          </a:p>
          <a:p>
            <a:r>
              <a:rPr lang="en-US" altLang="en-US" b="1">
                <a:latin typeface="Calibri" panose="020F0502020204030204" pitchFamily="34" charset="0"/>
                <a:cs typeface="Calibri" panose="020F0502020204030204" pitchFamily="34" charset="0"/>
              </a:rPr>
              <a:t>Not needed if the child’s property is worth $5,000 or less.</a:t>
            </a:r>
          </a:p>
          <a:p>
            <a:endParaRPr lang="en-US" altLang="en-US" sz="1200" b="1">
              <a:latin typeface="Calibri" panose="020F0502020204030204" pitchFamily="34" charset="0"/>
              <a:cs typeface="Calibri" panose="020F0502020204030204" pitchFamily="34" charset="0"/>
            </a:endParaRPr>
          </a:p>
          <a:p>
            <a:r>
              <a:rPr lang="en-US" altLang="en-US" b="1">
                <a:latin typeface="Calibri" panose="020F0502020204030204" pitchFamily="34" charset="0"/>
                <a:cs typeface="Calibri" panose="020F0502020204030204" pitchFamily="34" charset="0"/>
              </a:rPr>
              <a:t>Not needed if child receives only public benefits (“payee”).</a:t>
            </a:r>
          </a:p>
        </p:txBody>
      </p:sp>
      <p:sp>
        <p:nvSpPr>
          <p:cNvPr id="16388" name="Date Placeholder 1">
            <a:extLst>
              <a:ext uri="{FF2B5EF4-FFF2-40B4-BE49-F238E27FC236}">
                <a16:creationId xmlns:a16="http://schemas.microsoft.com/office/drawing/2014/main" id="{0A9E7D55-D874-B881-04CF-8ECE1387029B}"/>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7057D692-8565-48D8-9648-9691142AD4A7}" type="datetime1">
              <a:rPr lang="en-US" altLang="en-US" sz="1000" smtClean="0"/>
              <a:pPr>
                <a:spcBef>
                  <a:spcPct val="0"/>
                </a:spcBef>
                <a:buClrTx/>
                <a:buSzTx/>
                <a:buFontTx/>
                <a:buNone/>
              </a:pPr>
              <a:t>5/29/2026</a:t>
            </a:fld>
            <a:endParaRPr lang="en-US" altLang="en-US" sz="1000"/>
          </a:p>
        </p:txBody>
      </p:sp>
      <p:sp>
        <p:nvSpPr>
          <p:cNvPr id="16389" name="Footer Placeholder 2">
            <a:extLst>
              <a:ext uri="{FF2B5EF4-FFF2-40B4-BE49-F238E27FC236}">
                <a16:creationId xmlns:a16="http://schemas.microsoft.com/office/drawing/2014/main" id="{0FD049FD-53EC-80F2-4B66-6ED3FF05E3A2}"/>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16390" name="Slide Number Placeholder 3">
            <a:extLst>
              <a:ext uri="{FF2B5EF4-FFF2-40B4-BE49-F238E27FC236}">
                <a16:creationId xmlns:a16="http://schemas.microsoft.com/office/drawing/2014/main" id="{2125A2AB-9930-051C-46BA-2E2E4116499D}"/>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5A0FF00D-DBC9-4501-8DDA-6CD604B60DA9}" type="slidenum">
              <a:rPr lang="en-US" altLang="en-US" sz="1000"/>
              <a:pPr>
                <a:spcBef>
                  <a:spcPct val="0"/>
                </a:spcBef>
                <a:buClrTx/>
                <a:buSzTx/>
                <a:buFontTx/>
                <a:buNone/>
              </a:pPr>
              <a:t>11</a:t>
            </a:fld>
            <a:endParaRPr lang="en-US" altLang="en-US" sz="1000"/>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19312CC0-615A-91AE-7BB3-EE09BFA630CC}"/>
              </a:ext>
            </a:extLst>
          </p:cNvPr>
          <p:cNvSpPr>
            <a:spLocks noGrp="1" noChangeArrowheads="1"/>
          </p:cNvSpPr>
          <p:nvPr>
            <p:ph type="title"/>
          </p:nvPr>
        </p:nvSpPr>
        <p:spPr/>
        <p:txBody>
          <a:bodyPr/>
          <a:lstStyle/>
          <a:p>
            <a:r>
              <a:rPr lang="en-US" altLang="en-US" sz="4000" b="1">
                <a:solidFill>
                  <a:srgbClr val="C00000"/>
                </a:solidFill>
                <a:latin typeface="Calibri" panose="020F0502020204030204" pitchFamily="34" charset="0"/>
                <a:cs typeface="Calibri" panose="020F0502020204030204" pitchFamily="34" charset="0"/>
              </a:rPr>
              <a:t>What is the Process for Obtaining Guardianship?</a:t>
            </a:r>
          </a:p>
        </p:txBody>
      </p:sp>
      <p:sp>
        <p:nvSpPr>
          <p:cNvPr id="17411" name="Content Placeholder 2">
            <a:extLst>
              <a:ext uri="{FF2B5EF4-FFF2-40B4-BE49-F238E27FC236}">
                <a16:creationId xmlns:a16="http://schemas.microsoft.com/office/drawing/2014/main" id="{3E5238D7-45A5-5350-E6B9-C1DFA327CDD7}"/>
              </a:ext>
            </a:extLst>
          </p:cNvPr>
          <p:cNvSpPr>
            <a:spLocks noGrp="1" noChangeArrowheads="1"/>
          </p:cNvSpPr>
          <p:nvPr>
            <p:ph idx="1"/>
          </p:nvPr>
        </p:nvSpPr>
        <p:spPr>
          <a:xfrm>
            <a:off x="685800" y="2057400"/>
            <a:ext cx="5829300" cy="6116638"/>
          </a:xfrm>
        </p:spPr>
        <p:txBody>
          <a:bodyPr/>
          <a:lstStyle/>
          <a:p>
            <a:r>
              <a:rPr lang="en-US" altLang="en-US" sz="2400">
                <a:latin typeface="Calibri" panose="020F0502020204030204" pitchFamily="34" charset="0"/>
                <a:cs typeface="Calibri" panose="020F0502020204030204" pitchFamily="34" charset="0"/>
              </a:rPr>
              <a:t>File paperwork (original + 2 copies) with Clerk</a:t>
            </a:r>
            <a:br>
              <a:rPr lang="en-US" altLang="en-US" sz="2400">
                <a:latin typeface="Calibri" panose="020F0502020204030204" pitchFamily="34" charset="0"/>
                <a:cs typeface="Calibri" panose="020F0502020204030204" pitchFamily="34" charset="0"/>
              </a:rPr>
            </a:br>
            <a:endParaRPr lang="en-US" altLang="en-US" sz="800">
              <a:latin typeface="Calibri" panose="020F0502020204030204" pitchFamily="34" charset="0"/>
              <a:cs typeface="Calibri" panose="020F0502020204030204" pitchFamily="34" charset="0"/>
            </a:endParaRPr>
          </a:p>
          <a:p>
            <a:r>
              <a:rPr lang="en-US" altLang="en-US" sz="2400">
                <a:latin typeface="Calibri" panose="020F0502020204030204" pitchFamily="34" charset="0"/>
                <a:cs typeface="Calibri" panose="020F0502020204030204" pitchFamily="34" charset="0"/>
              </a:rPr>
              <a:t>Serve paperwork (“give notice”)</a:t>
            </a:r>
          </a:p>
          <a:p>
            <a:endParaRPr lang="en-US" altLang="en-US" sz="800">
              <a:latin typeface="Calibri" panose="020F0502020204030204" pitchFamily="34" charset="0"/>
              <a:cs typeface="Calibri" panose="020F0502020204030204" pitchFamily="34" charset="0"/>
            </a:endParaRPr>
          </a:p>
          <a:p>
            <a:r>
              <a:rPr lang="en-US" altLang="en-US" sz="2400">
                <a:latin typeface="Calibri" panose="020F0502020204030204" pitchFamily="34" charset="0"/>
                <a:cs typeface="Calibri" panose="020F0502020204030204" pitchFamily="34" charset="0"/>
              </a:rPr>
              <a:t>Temporary guardianship hearing (if requested)</a:t>
            </a:r>
          </a:p>
          <a:p>
            <a:endParaRPr lang="en-US" altLang="en-US" sz="800">
              <a:latin typeface="Calibri" panose="020F0502020204030204" pitchFamily="34" charset="0"/>
              <a:cs typeface="Calibri" panose="020F0502020204030204" pitchFamily="34" charset="0"/>
            </a:endParaRPr>
          </a:p>
          <a:p>
            <a:r>
              <a:rPr lang="en-US" altLang="en-US" sz="2400">
                <a:latin typeface="Calibri" panose="020F0502020204030204" pitchFamily="34" charset="0"/>
                <a:cs typeface="Calibri" panose="020F0502020204030204" pitchFamily="34" charset="0"/>
              </a:rPr>
              <a:t>Investigator ordered – usually for relatives, always for non-relatives</a:t>
            </a:r>
          </a:p>
          <a:p>
            <a:endParaRPr lang="en-US" altLang="en-US" sz="800">
              <a:latin typeface="Calibri" panose="020F0502020204030204" pitchFamily="34" charset="0"/>
              <a:cs typeface="Calibri" panose="020F0502020204030204" pitchFamily="34" charset="0"/>
            </a:endParaRPr>
          </a:p>
          <a:p>
            <a:r>
              <a:rPr lang="en-US" altLang="en-US" sz="2400">
                <a:latin typeface="Calibri" panose="020F0502020204030204" pitchFamily="34" charset="0"/>
                <a:cs typeface="Calibri" panose="020F0502020204030204" pitchFamily="34" charset="0"/>
              </a:rPr>
              <a:t>Family Court Services reviews/assigns the case to: Court Investigator if proposed guardian is a relative, to CWS if a non-relative) </a:t>
            </a:r>
          </a:p>
          <a:p>
            <a:endParaRPr lang="en-US" altLang="en-US" sz="800">
              <a:latin typeface="Calibri" panose="020F0502020204030204" pitchFamily="34" charset="0"/>
              <a:cs typeface="Calibri" panose="020F0502020204030204" pitchFamily="34" charset="0"/>
            </a:endParaRPr>
          </a:p>
          <a:p>
            <a:r>
              <a:rPr lang="en-US" altLang="en-US" sz="2400">
                <a:latin typeface="Calibri" panose="020F0502020204030204" pitchFamily="34" charset="0"/>
                <a:cs typeface="Calibri" panose="020F0502020204030204" pitchFamily="34" charset="0"/>
              </a:rPr>
              <a:t>Attend orientation and get Livescan fingerprinting done</a:t>
            </a:r>
          </a:p>
          <a:p>
            <a:endParaRPr lang="en-US" altLang="en-US" sz="800">
              <a:latin typeface="Calibri" panose="020F0502020204030204" pitchFamily="34" charset="0"/>
              <a:cs typeface="Calibri" panose="020F0502020204030204" pitchFamily="34" charset="0"/>
            </a:endParaRPr>
          </a:p>
          <a:p>
            <a:r>
              <a:rPr lang="en-US" altLang="en-US" sz="2400">
                <a:latin typeface="Calibri" panose="020F0502020204030204" pitchFamily="34" charset="0"/>
                <a:cs typeface="Calibri" panose="020F0502020204030204" pitchFamily="34" charset="0"/>
              </a:rPr>
              <a:t>Permanent guardianship hearing</a:t>
            </a:r>
          </a:p>
          <a:p>
            <a:endParaRPr lang="en-US" altLang="en-US"/>
          </a:p>
        </p:txBody>
      </p:sp>
      <p:sp>
        <p:nvSpPr>
          <p:cNvPr id="17412" name="Date Placeholder 1">
            <a:extLst>
              <a:ext uri="{FF2B5EF4-FFF2-40B4-BE49-F238E27FC236}">
                <a16:creationId xmlns:a16="http://schemas.microsoft.com/office/drawing/2014/main" id="{E9905063-D74D-2488-2EE9-1A67C35A6771}"/>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a:p>
            <a:pPr>
              <a:spcBef>
                <a:spcPct val="0"/>
              </a:spcBef>
              <a:buClrTx/>
              <a:buSzTx/>
              <a:buFontTx/>
              <a:buNone/>
            </a:pPr>
            <a:fld id="{1CA0E470-9413-48A9-BF93-4CBDBE132223}" type="datetime1">
              <a:rPr lang="en-US" altLang="en-US" sz="1000" smtClean="0"/>
              <a:pPr>
                <a:spcBef>
                  <a:spcPct val="0"/>
                </a:spcBef>
                <a:buClrTx/>
                <a:buSzTx/>
                <a:buFontTx/>
                <a:buNone/>
              </a:pPr>
              <a:t>5/29/2026</a:t>
            </a:fld>
            <a:endParaRPr lang="en-US" altLang="en-US" sz="1000"/>
          </a:p>
        </p:txBody>
      </p:sp>
      <p:sp>
        <p:nvSpPr>
          <p:cNvPr id="17413" name="Footer Placeholder 2">
            <a:extLst>
              <a:ext uri="{FF2B5EF4-FFF2-40B4-BE49-F238E27FC236}">
                <a16:creationId xmlns:a16="http://schemas.microsoft.com/office/drawing/2014/main" id="{95C85078-A09C-1D22-347D-71213E3BC923}"/>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17414" name="Slide Number Placeholder 3">
            <a:extLst>
              <a:ext uri="{FF2B5EF4-FFF2-40B4-BE49-F238E27FC236}">
                <a16:creationId xmlns:a16="http://schemas.microsoft.com/office/drawing/2014/main" id="{5EB2C292-7A26-5CD2-BC44-C637330A5E27}"/>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F2690A05-8BF3-42AC-A95F-B102E242B6F4}" type="slidenum">
              <a:rPr lang="en-US" altLang="en-US" sz="1000"/>
              <a:pPr>
                <a:spcBef>
                  <a:spcPct val="0"/>
                </a:spcBef>
                <a:buClrTx/>
                <a:buSzTx/>
                <a:buFontTx/>
                <a:buNone/>
              </a:pPr>
              <a:t>12</a:t>
            </a:fld>
            <a:endParaRPr lang="en-US" altLang="en-US" sz="1000"/>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F7E1F772-B70E-1C0C-C512-2F88CEE05A65}"/>
              </a:ext>
            </a:extLst>
          </p:cNvPr>
          <p:cNvSpPr>
            <a:spLocks noGrp="1" noChangeArrowheads="1"/>
          </p:cNvSpPr>
          <p:nvPr>
            <p:ph type="title"/>
          </p:nvPr>
        </p:nvSpPr>
        <p:spPr/>
        <p:txBody>
          <a:bodyPr/>
          <a:lstStyle/>
          <a:p>
            <a:pPr algn="ctr"/>
            <a:r>
              <a:rPr lang="en-US" altLang="en-US" b="1">
                <a:solidFill>
                  <a:srgbClr val="C00000"/>
                </a:solidFill>
                <a:latin typeface="Calibri" panose="020F0502020204030204" pitchFamily="34" charset="0"/>
                <a:cs typeface="Calibri" panose="020F0502020204030204" pitchFamily="34" charset="0"/>
              </a:rPr>
              <a:t>Who Can Start the Process?</a:t>
            </a:r>
          </a:p>
        </p:txBody>
      </p:sp>
      <p:sp>
        <p:nvSpPr>
          <p:cNvPr id="18435" name="Content Placeholder 2">
            <a:extLst>
              <a:ext uri="{FF2B5EF4-FFF2-40B4-BE49-F238E27FC236}">
                <a16:creationId xmlns:a16="http://schemas.microsoft.com/office/drawing/2014/main" id="{105F8F2F-A23E-6352-A5A9-5C2201903E4F}"/>
              </a:ext>
            </a:extLst>
          </p:cNvPr>
          <p:cNvSpPr>
            <a:spLocks noGrp="1" noChangeArrowheads="1"/>
          </p:cNvSpPr>
          <p:nvPr>
            <p:ph idx="1"/>
          </p:nvPr>
        </p:nvSpPr>
        <p:spPr/>
        <p:txBody>
          <a:bodyPr/>
          <a:lstStyle/>
          <a:p>
            <a:r>
              <a:rPr lang="en-US" altLang="en-US"/>
              <a:t>A relative or non-relative</a:t>
            </a:r>
          </a:p>
          <a:p>
            <a:endParaRPr lang="en-US" altLang="en-US"/>
          </a:p>
          <a:p>
            <a:r>
              <a:rPr lang="en-US" altLang="en-US"/>
              <a:t>A parent</a:t>
            </a:r>
          </a:p>
          <a:p>
            <a:endParaRPr lang="en-US" altLang="en-US"/>
          </a:p>
          <a:p>
            <a:r>
              <a:rPr lang="en-US" altLang="en-US"/>
              <a:t>A child 12 or older</a:t>
            </a:r>
          </a:p>
        </p:txBody>
      </p:sp>
      <p:sp>
        <p:nvSpPr>
          <p:cNvPr id="18436" name="Date Placeholder 1">
            <a:extLst>
              <a:ext uri="{FF2B5EF4-FFF2-40B4-BE49-F238E27FC236}">
                <a16:creationId xmlns:a16="http://schemas.microsoft.com/office/drawing/2014/main" id="{9522E549-B7C3-CC6F-D1DA-97C887629020}"/>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51A46F8D-2A54-43B7-9FC5-42302EF5D5FB}" type="datetime1">
              <a:rPr lang="en-US" altLang="en-US" sz="1000" smtClean="0"/>
              <a:pPr>
                <a:spcBef>
                  <a:spcPct val="0"/>
                </a:spcBef>
                <a:buClrTx/>
                <a:buSzTx/>
                <a:buFontTx/>
                <a:buNone/>
              </a:pPr>
              <a:t>5/29/2026</a:t>
            </a:fld>
            <a:endParaRPr lang="en-US" altLang="en-US" sz="1000"/>
          </a:p>
        </p:txBody>
      </p:sp>
      <p:sp>
        <p:nvSpPr>
          <p:cNvPr id="18437" name="Footer Placeholder 2">
            <a:extLst>
              <a:ext uri="{FF2B5EF4-FFF2-40B4-BE49-F238E27FC236}">
                <a16:creationId xmlns:a16="http://schemas.microsoft.com/office/drawing/2014/main" id="{67A3A435-D093-7DB0-ABD2-87177A55FEF5}"/>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18438" name="Slide Number Placeholder 3">
            <a:extLst>
              <a:ext uri="{FF2B5EF4-FFF2-40B4-BE49-F238E27FC236}">
                <a16:creationId xmlns:a16="http://schemas.microsoft.com/office/drawing/2014/main" id="{BF187CA5-7731-FA1F-F830-7478D9BEEE33}"/>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2DAEAC7B-1D31-437B-981C-91B47285EE70}" type="slidenum">
              <a:rPr lang="en-US" altLang="en-US" sz="1000"/>
              <a:pPr>
                <a:spcBef>
                  <a:spcPct val="0"/>
                </a:spcBef>
                <a:buClrTx/>
                <a:buSzTx/>
                <a:buFontTx/>
                <a:buNone/>
              </a:pPr>
              <a:t>13</a:t>
            </a:fld>
            <a:endParaRPr lang="en-US" altLang="en-US" sz="1000"/>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5B52DB31-0CFF-52E1-542D-72D58DF2A7EC}"/>
              </a:ext>
            </a:extLst>
          </p:cNvPr>
          <p:cNvSpPr>
            <a:spLocks noGrp="1" noChangeArrowheads="1"/>
          </p:cNvSpPr>
          <p:nvPr>
            <p:ph type="title"/>
          </p:nvPr>
        </p:nvSpPr>
        <p:spPr/>
        <p:txBody>
          <a:bodyPr/>
          <a:lstStyle/>
          <a:p>
            <a:pPr algn="ctr"/>
            <a:r>
              <a:rPr lang="en-US" altLang="en-US" b="1">
                <a:solidFill>
                  <a:srgbClr val="C00000"/>
                </a:solidFill>
                <a:latin typeface="Calibri" panose="020F0502020204030204" pitchFamily="34" charset="0"/>
                <a:cs typeface="Calibri" panose="020F0502020204030204" pitchFamily="34" charset="0"/>
              </a:rPr>
              <a:t>What is Notice?</a:t>
            </a:r>
          </a:p>
        </p:txBody>
      </p:sp>
      <p:sp>
        <p:nvSpPr>
          <p:cNvPr id="19459" name="Content Placeholder 2">
            <a:extLst>
              <a:ext uri="{FF2B5EF4-FFF2-40B4-BE49-F238E27FC236}">
                <a16:creationId xmlns:a16="http://schemas.microsoft.com/office/drawing/2014/main" id="{1A0095DC-E88F-E760-588E-2E296646C9D1}"/>
              </a:ext>
            </a:extLst>
          </p:cNvPr>
          <p:cNvSpPr>
            <a:spLocks noGrp="1" noChangeArrowheads="1"/>
          </p:cNvSpPr>
          <p:nvPr>
            <p:ph idx="1"/>
          </p:nvPr>
        </p:nvSpPr>
        <p:spPr/>
        <p:txBody>
          <a:bodyPr/>
          <a:lstStyle/>
          <a:p>
            <a:r>
              <a:rPr lang="en-US" altLang="en-US" b="1"/>
              <a:t>Notice</a:t>
            </a:r>
            <a:r>
              <a:rPr lang="en-US" altLang="en-US"/>
              <a:t> is when you tell the child’s family and certain agencies that you asked the court to appoint a guardian.</a:t>
            </a:r>
          </a:p>
          <a:p>
            <a:endParaRPr lang="en-US" altLang="en-US"/>
          </a:p>
          <a:p>
            <a:r>
              <a:rPr lang="en-US" altLang="en-US"/>
              <a:t>The law tells you who must get notice and how.</a:t>
            </a:r>
          </a:p>
        </p:txBody>
      </p:sp>
      <p:sp>
        <p:nvSpPr>
          <p:cNvPr id="19460" name="Date Placeholder 1">
            <a:extLst>
              <a:ext uri="{FF2B5EF4-FFF2-40B4-BE49-F238E27FC236}">
                <a16:creationId xmlns:a16="http://schemas.microsoft.com/office/drawing/2014/main" id="{24E1B396-0089-AF70-12A1-BCB08721AFEB}"/>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5894C047-A9DD-4F99-8365-F1002FFB7D5F}" type="datetime1">
              <a:rPr lang="en-US" altLang="en-US" sz="1000" smtClean="0"/>
              <a:pPr>
                <a:spcBef>
                  <a:spcPct val="0"/>
                </a:spcBef>
                <a:buClrTx/>
                <a:buSzTx/>
                <a:buFontTx/>
                <a:buNone/>
              </a:pPr>
              <a:t>5/29/2026</a:t>
            </a:fld>
            <a:endParaRPr lang="en-US" altLang="en-US" sz="1000"/>
          </a:p>
        </p:txBody>
      </p:sp>
      <p:sp>
        <p:nvSpPr>
          <p:cNvPr id="19461" name="Footer Placeholder 2">
            <a:extLst>
              <a:ext uri="{FF2B5EF4-FFF2-40B4-BE49-F238E27FC236}">
                <a16:creationId xmlns:a16="http://schemas.microsoft.com/office/drawing/2014/main" id="{23B77A57-D697-78CA-0016-AD2F36F2CD0F}"/>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19462" name="Slide Number Placeholder 3">
            <a:extLst>
              <a:ext uri="{FF2B5EF4-FFF2-40B4-BE49-F238E27FC236}">
                <a16:creationId xmlns:a16="http://schemas.microsoft.com/office/drawing/2014/main" id="{10B2BF6F-7A96-C150-7E75-380CEED1A089}"/>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82A87F7C-B2A5-4CE1-B37A-762CF89CC204}" type="slidenum">
              <a:rPr lang="en-US" altLang="en-US" sz="1000"/>
              <a:pPr>
                <a:spcBef>
                  <a:spcPct val="0"/>
                </a:spcBef>
                <a:buClrTx/>
                <a:buSzTx/>
                <a:buFontTx/>
                <a:buNone/>
              </a:pPr>
              <a:t>14</a:t>
            </a:fld>
            <a:endParaRPr lang="en-US" altLang="en-US" sz="1000"/>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E302294E-64F3-3E4F-A9E7-5C4A73A2DBEE}"/>
              </a:ext>
            </a:extLst>
          </p:cNvPr>
          <p:cNvSpPr>
            <a:spLocks noGrp="1" noChangeArrowheads="1"/>
          </p:cNvSpPr>
          <p:nvPr>
            <p:ph type="title"/>
          </p:nvPr>
        </p:nvSpPr>
        <p:spPr/>
        <p:txBody>
          <a:bodyPr/>
          <a:lstStyle/>
          <a:p>
            <a:pPr algn="ctr"/>
            <a:r>
              <a:rPr lang="en-US" altLang="en-US" b="1">
                <a:solidFill>
                  <a:srgbClr val="C00000"/>
                </a:solidFill>
                <a:latin typeface="Calibri" panose="020F0502020204030204" pitchFamily="34" charset="0"/>
                <a:cs typeface="Calibri" panose="020F0502020204030204" pitchFamily="34" charset="0"/>
              </a:rPr>
              <a:t>How Do You Serve Notice?</a:t>
            </a:r>
          </a:p>
        </p:txBody>
      </p:sp>
      <p:sp>
        <p:nvSpPr>
          <p:cNvPr id="3" name="Content Placeholder 2">
            <a:extLst>
              <a:ext uri="{FF2B5EF4-FFF2-40B4-BE49-F238E27FC236}">
                <a16:creationId xmlns:a16="http://schemas.microsoft.com/office/drawing/2014/main" id="{9E389F3D-ACD9-39CD-C677-EC95EDB315D7}"/>
              </a:ext>
            </a:extLst>
          </p:cNvPr>
          <p:cNvSpPr>
            <a:spLocks noGrp="1"/>
          </p:cNvSpPr>
          <p:nvPr>
            <p:ph idx="1"/>
          </p:nvPr>
        </p:nvSpPr>
        <p:spPr/>
        <p:txBody>
          <a:bodyPr/>
          <a:lstStyle/>
          <a:p>
            <a:pPr>
              <a:defRPr/>
            </a:pPr>
            <a:r>
              <a:rPr lang="en-US" dirty="0"/>
              <a:t>Someone – NOT YOU – gives copies of your court forms to certain people, relatives and agencies.</a:t>
            </a:r>
          </a:p>
          <a:p>
            <a:pPr>
              <a:defRPr/>
            </a:pPr>
            <a:endParaRPr lang="en-US" dirty="0"/>
          </a:p>
          <a:p>
            <a:pPr>
              <a:defRPr/>
            </a:pPr>
            <a:r>
              <a:rPr lang="en-US" dirty="0"/>
              <a:t>There are two types of service: </a:t>
            </a:r>
          </a:p>
          <a:p>
            <a:pPr marL="0" indent="0">
              <a:buFont typeface="Wingdings" panose="05000000000000000000" pitchFamily="2" charset="2"/>
              <a:buNone/>
              <a:defRPr/>
            </a:pPr>
            <a:r>
              <a:rPr lang="en-US" dirty="0"/>
              <a:t>    </a:t>
            </a:r>
            <a:r>
              <a:rPr lang="en-US" b="1" dirty="0"/>
              <a:t>in person </a:t>
            </a:r>
            <a:r>
              <a:rPr lang="en-US" dirty="0"/>
              <a:t>and </a:t>
            </a:r>
            <a:r>
              <a:rPr lang="en-US" b="1" dirty="0"/>
              <a:t>by mail</a:t>
            </a:r>
            <a:r>
              <a:rPr lang="en-US" dirty="0"/>
              <a:t>.</a:t>
            </a:r>
            <a:endParaRPr lang="en-US" b="1" dirty="0"/>
          </a:p>
        </p:txBody>
      </p:sp>
      <p:sp>
        <p:nvSpPr>
          <p:cNvPr id="20484" name="Date Placeholder 1">
            <a:extLst>
              <a:ext uri="{FF2B5EF4-FFF2-40B4-BE49-F238E27FC236}">
                <a16:creationId xmlns:a16="http://schemas.microsoft.com/office/drawing/2014/main" id="{DC64A7BA-6DE6-40D3-2CC2-DF4590D878AA}"/>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825B3EE9-B999-4D81-A155-AC017069F07D}" type="datetime1">
              <a:rPr lang="en-US" altLang="en-US" sz="1000" smtClean="0"/>
              <a:pPr>
                <a:spcBef>
                  <a:spcPct val="0"/>
                </a:spcBef>
                <a:buClrTx/>
                <a:buSzTx/>
                <a:buFontTx/>
                <a:buNone/>
              </a:pPr>
              <a:t>5/29/2026</a:t>
            </a:fld>
            <a:endParaRPr lang="en-US" altLang="en-US" sz="1000"/>
          </a:p>
        </p:txBody>
      </p:sp>
      <p:sp>
        <p:nvSpPr>
          <p:cNvPr id="20485" name="Footer Placeholder 3">
            <a:extLst>
              <a:ext uri="{FF2B5EF4-FFF2-40B4-BE49-F238E27FC236}">
                <a16:creationId xmlns:a16="http://schemas.microsoft.com/office/drawing/2014/main" id="{3DC9B99F-0B7F-C44E-62C4-63722A0F7940}"/>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20486" name="Slide Number Placeholder 4">
            <a:extLst>
              <a:ext uri="{FF2B5EF4-FFF2-40B4-BE49-F238E27FC236}">
                <a16:creationId xmlns:a16="http://schemas.microsoft.com/office/drawing/2014/main" id="{A16F567A-B12D-881A-CA51-08DE05069CC2}"/>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033587D8-39E4-4C19-9E19-12C32CEC67D4}" type="slidenum">
              <a:rPr lang="en-US" altLang="en-US" sz="1000"/>
              <a:pPr>
                <a:spcBef>
                  <a:spcPct val="0"/>
                </a:spcBef>
                <a:buClrTx/>
                <a:buSzTx/>
                <a:buFontTx/>
                <a:buNone/>
              </a:pPr>
              <a:t>15</a:t>
            </a:fld>
            <a:endParaRPr lang="en-US" altLang="en-US" sz="1000"/>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25E823A6-7546-9983-1CAE-14DF5B7F8829}"/>
              </a:ext>
            </a:extLst>
          </p:cNvPr>
          <p:cNvSpPr>
            <a:spLocks noGrp="1" noChangeArrowheads="1"/>
          </p:cNvSpPr>
          <p:nvPr>
            <p:ph type="title"/>
          </p:nvPr>
        </p:nvSpPr>
        <p:spPr/>
        <p:txBody>
          <a:bodyPr/>
          <a:lstStyle/>
          <a:p>
            <a:pPr algn="ctr"/>
            <a:r>
              <a:rPr lang="en-US" altLang="en-US" b="1">
                <a:solidFill>
                  <a:srgbClr val="C00000"/>
                </a:solidFill>
                <a:latin typeface="Calibri" panose="020F0502020204030204" pitchFamily="34" charset="0"/>
                <a:cs typeface="Calibri" panose="020F0502020204030204" pitchFamily="34" charset="0"/>
              </a:rPr>
              <a:t>Who Must Be Served?</a:t>
            </a:r>
          </a:p>
        </p:txBody>
      </p:sp>
      <p:sp>
        <p:nvSpPr>
          <p:cNvPr id="21507" name="Content Placeholder 2">
            <a:extLst>
              <a:ext uri="{FF2B5EF4-FFF2-40B4-BE49-F238E27FC236}">
                <a16:creationId xmlns:a16="http://schemas.microsoft.com/office/drawing/2014/main" id="{9BAA1D20-EBD8-BE47-5711-623C6D856023}"/>
              </a:ext>
            </a:extLst>
          </p:cNvPr>
          <p:cNvSpPr>
            <a:spLocks noGrp="1" noChangeArrowheads="1"/>
          </p:cNvSpPr>
          <p:nvPr>
            <p:ph idx="1"/>
          </p:nvPr>
        </p:nvSpPr>
        <p:spPr>
          <a:xfrm>
            <a:off x="685800" y="2057400"/>
            <a:ext cx="5829300" cy="6116638"/>
          </a:xfrm>
        </p:spPr>
        <p:txBody>
          <a:bodyPr/>
          <a:lstStyle/>
          <a:p>
            <a:r>
              <a:rPr lang="en-US" altLang="en-US" sz="2400" b="1"/>
              <a:t>Relatives:</a:t>
            </a:r>
          </a:p>
          <a:p>
            <a:pPr lvl="1"/>
            <a:r>
              <a:rPr lang="en-US" altLang="en-US" sz="1800" u="sng"/>
              <a:t>Personally serve</a:t>
            </a:r>
            <a:r>
              <a:rPr lang="en-US" altLang="en-US" sz="1800"/>
              <a:t>:</a:t>
            </a:r>
          </a:p>
          <a:p>
            <a:pPr lvl="2"/>
            <a:r>
              <a:rPr lang="en-US" altLang="en-US" sz="1800"/>
              <a:t>Child (if 12 or older)</a:t>
            </a:r>
          </a:p>
          <a:p>
            <a:pPr lvl="2"/>
            <a:r>
              <a:rPr lang="en-US" altLang="en-US" sz="1800"/>
              <a:t>Parents</a:t>
            </a:r>
          </a:p>
          <a:p>
            <a:pPr lvl="2"/>
            <a:r>
              <a:rPr lang="en-US" altLang="en-US" sz="1800"/>
              <a:t>Any person with legal custody now</a:t>
            </a:r>
          </a:p>
          <a:p>
            <a:pPr lvl="2"/>
            <a:r>
              <a:rPr lang="en-US" altLang="en-US" sz="1800"/>
              <a:t>Any person with physical custody now </a:t>
            </a:r>
            <a:br>
              <a:rPr lang="en-US" altLang="en-US" sz="1800"/>
            </a:br>
            <a:endParaRPr lang="en-US" altLang="en-US" sz="800"/>
          </a:p>
          <a:p>
            <a:pPr lvl="1"/>
            <a:r>
              <a:rPr lang="en-US" altLang="en-US" sz="1800" u="sng"/>
              <a:t>Serve by Mail</a:t>
            </a:r>
            <a:r>
              <a:rPr lang="en-US" altLang="en-US" sz="1800"/>
              <a:t>:</a:t>
            </a:r>
          </a:p>
          <a:p>
            <a:pPr lvl="2"/>
            <a:r>
              <a:rPr lang="en-US" altLang="en-US" sz="1800"/>
              <a:t>Child’s brothers, sisters, half-siblings</a:t>
            </a:r>
          </a:p>
          <a:p>
            <a:pPr lvl="2"/>
            <a:r>
              <a:rPr lang="en-US" altLang="en-US" sz="1800"/>
              <a:t>Child’s grandparents</a:t>
            </a:r>
          </a:p>
          <a:p>
            <a:pPr lvl="2"/>
            <a:r>
              <a:rPr lang="en-US" altLang="en-US" sz="1800"/>
              <a:t>Guardian of the Estate or person nominated as guardian </a:t>
            </a:r>
          </a:p>
          <a:p>
            <a:pPr lvl="2"/>
            <a:r>
              <a:rPr lang="en-US" altLang="en-US" sz="1800"/>
              <a:t>Health and Human Services Agency, Child Welfare Division (CWS will investigate)</a:t>
            </a:r>
            <a:br>
              <a:rPr lang="en-US" altLang="en-US" sz="1800"/>
            </a:br>
            <a:endParaRPr lang="en-US" altLang="en-US" sz="800"/>
          </a:p>
          <a:p>
            <a:r>
              <a:rPr lang="en-US" altLang="en-US" sz="2400" b="1"/>
              <a:t>Non-Relatives</a:t>
            </a:r>
            <a:r>
              <a:rPr lang="en-US" altLang="en-US" sz="2400"/>
              <a:t>:</a:t>
            </a:r>
          </a:p>
          <a:p>
            <a:pPr lvl="1"/>
            <a:r>
              <a:rPr lang="en-US" altLang="en-US" sz="1800" u="sng"/>
              <a:t>Serve by Mail</a:t>
            </a:r>
            <a:r>
              <a:rPr lang="en-US" altLang="en-US" sz="1800"/>
              <a:t>:</a:t>
            </a:r>
          </a:p>
          <a:p>
            <a:pPr lvl="2"/>
            <a:r>
              <a:rPr lang="en-US" altLang="en-US" sz="1800"/>
              <a:t>Health and Human Services Agency, Child Welfare Division (CWS will investigate)</a:t>
            </a:r>
          </a:p>
          <a:p>
            <a:pPr lvl="2"/>
            <a:r>
              <a:rPr lang="en-US" altLang="en-US" sz="1800"/>
              <a:t>State and Local Director of Social Services</a:t>
            </a:r>
          </a:p>
        </p:txBody>
      </p:sp>
      <p:sp>
        <p:nvSpPr>
          <p:cNvPr id="21508" name="Date Placeholder 1">
            <a:extLst>
              <a:ext uri="{FF2B5EF4-FFF2-40B4-BE49-F238E27FC236}">
                <a16:creationId xmlns:a16="http://schemas.microsoft.com/office/drawing/2014/main" id="{FF3AAFDE-1541-307F-208F-A055E5EB80F2}"/>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8C565A42-A764-42F7-A7A2-7E0BD49E2D8D}" type="datetime1">
              <a:rPr lang="en-US" altLang="en-US" sz="1000" smtClean="0"/>
              <a:pPr>
                <a:spcBef>
                  <a:spcPct val="0"/>
                </a:spcBef>
                <a:buClrTx/>
                <a:buSzTx/>
                <a:buFontTx/>
                <a:buNone/>
              </a:pPr>
              <a:t>5/29/2026</a:t>
            </a:fld>
            <a:endParaRPr lang="en-US" altLang="en-US" sz="1000"/>
          </a:p>
        </p:txBody>
      </p:sp>
      <p:sp>
        <p:nvSpPr>
          <p:cNvPr id="21509" name="Footer Placeholder 2">
            <a:extLst>
              <a:ext uri="{FF2B5EF4-FFF2-40B4-BE49-F238E27FC236}">
                <a16:creationId xmlns:a16="http://schemas.microsoft.com/office/drawing/2014/main" id="{64EB10D1-FE13-628A-0416-D88E5295D599}"/>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21510" name="Slide Number Placeholder 3">
            <a:extLst>
              <a:ext uri="{FF2B5EF4-FFF2-40B4-BE49-F238E27FC236}">
                <a16:creationId xmlns:a16="http://schemas.microsoft.com/office/drawing/2014/main" id="{CDF287CA-7A72-AB21-85FA-3D47D17C3DE7}"/>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ECBD003A-E9D3-4F99-BC9E-41E2458EA0C7}" type="slidenum">
              <a:rPr lang="en-US" altLang="en-US" sz="1000"/>
              <a:pPr>
                <a:spcBef>
                  <a:spcPct val="0"/>
                </a:spcBef>
                <a:buClrTx/>
                <a:buSzTx/>
                <a:buFontTx/>
                <a:buNone/>
              </a:pPr>
              <a:t>16</a:t>
            </a:fld>
            <a:endParaRPr lang="en-US" altLang="en-US" sz="1000"/>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03EF1A4D-A968-1F1A-D971-C02EEA998467}"/>
              </a:ext>
            </a:extLst>
          </p:cNvPr>
          <p:cNvSpPr>
            <a:spLocks noGrp="1" noChangeArrowheads="1"/>
          </p:cNvSpPr>
          <p:nvPr>
            <p:ph type="title"/>
          </p:nvPr>
        </p:nvSpPr>
        <p:spPr/>
        <p:txBody>
          <a:bodyPr/>
          <a:lstStyle/>
          <a:p>
            <a:pPr algn="ctr"/>
            <a:r>
              <a:rPr lang="en-US" altLang="en-US" b="1">
                <a:solidFill>
                  <a:srgbClr val="C00000"/>
                </a:solidFill>
                <a:latin typeface="Calibri" panose="020F0502020204030204" pitchFamily="34" charset="0"/>
                <a:cs typeface="Calibri" panose="020F0502020204030204" pitchFamily="34" charset="0"/>
              </a:rPr>
              <a:t>More Service Requirements</a:t>
            </a:r>
          </a:p>
        </p:txBody>
      </p:sp>
      <p:sp>
        <p:nvSpPr>
          <p:cNvPr id="22531" name="Content Placeholder 2">
            <a:extLst>
              <a:ext uri="{FF2B5EF4-FFF2-40B4-BE49-F238E27FC236}">
                <a16:creationId xmlns:a16="http://schemas.microsoft.com/office/drawing/2014/main" id="{6C8BFCD0-495C-8288-B17A-1C99E9956FD6}"/>
              </a:ext>
            </a:extLst>
          </p:cNvPr>
          <p:cNvSpPr>
            <a:spLocks noGrp="1" noChangeArrowheads="1"/>
          </p:cNvSpPr>
          <p:nvPr>
            <p:ph idx="1"/>
          </p:nvPr>
        </p:nvSpPr>
        <p:spPr/>
        <p:txBody>
          <a:bodyPr/>
          <a:lstStyle/>
          <a:p>
            <a:r>
              <a:rPr lang="en-US" altLang="en-US"/>
              <a:t>At least 15 days before the hearing</a:t>
            </a:r>
          </a:p>
          <a:p>
            <a:endParaRPr lang="en-US" altLang="en-US" sz="1400"/>
          </a:p>
          <a:p>
            <a:r>
              <a:rPr lang="en-US" altLang="en-US" u="sng"/>
              <a:t>Serve</a:t>
            </a:r>
            <a:r>
              <a:rPr lang="en-US" altLang="en-US"/>
              <a:t>: Notice of Hearing form with the Petition for Guardianship</a:t>
            </a:r>
          </a:p>
          <a:p>
            <a:endParaRPr lang="en-US" altLang="en-US" sz="1400"/>
          </a:p>
          <a:p>
            <a:r>
              <a:rPr lang="en-US" altLang="en-US"/>
              <a:t>If you have consent and waiver, notice and service not required</a:t>
            </a:r>
          </a:p>
          <a:p>
            <a:endParaRPr lang="en-US" altLang="en-US" sz="1400"/>
          </a:p>
          <a:p>
            <a:r>
              <a:rPr lang="en-US" altLang="en-US"/>
              <a:t>If you cannot find particular relatives, file a Declaration of Due Diligence for each one to ask the Court to excuse you from serving those people.</a:t>
            </a:r>
          </a:p>
        </p:txBody>
      </p:sp>
      <p:sp>
        <p:nvSpPr>
          <p:cNvPr id="22532" name="Date Placeholder 1">
            <a:extLst>
              <a:ext uri="{FF2B5EF4-FFF2-40B4-BE49-F238E27FC236}">
                <a16:creationId xmlns:a16="http://schemas.microsoft.com/office/drawing/2014/main" id="{3E32B9BE-06E2-808F-F1AE-D18582DE5817}"/>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1A44E169-2907-4547-B257-99BBFD07FA93}" type="datetime1">
              <a:rPr lang="en-US" altLang="en-US" sz="1000" smtClean="0"/>
              <a:pPr>
                <a:spcBef>
                  <a:spcPct val="0"/>
                </a:spcBef>
                <a:buClrTx/>
                <a:buSzTx/>
                <a:buFontTx/>
                <a:buNone/>
              </a:pPr>
              <a:t>5/29/2026</a:t>
            </a:fld>
            <a:endParaRPr lang="en-US" altLang="en-US" sz="1000"/>
          </a:p>
        </p:txBody>
      </p:sp>
      <p:sp>
        <p:nvSpPr>
          <p:cNvPr id="22533" name="Footer Placeholder 2">
            <a:extLst>
              <a:ext uri="{FF2B5EF4-FFF2-40B4-BE49-F238E27FC236}">
                <a16:creationId xmlns:a16="http://schemas.microsoft.com/office/drawing/2014/main" id="{434BE34A-EA79-3CFB-CD22-779AFD6E219D}"/>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22534" name="Slide Number Placeholder 3">
            <a:extLst>
              <a:ext uri="{FF2B5EF4-FFF2-40B4-BE49-F238E27FC236}">
                <a16:creationId xmlns:a16="http://schemas.microsoft.com/office/drawing/2014/main" id="{6BD53D3E-BF5C-3548-20E6-E6E67D4ACF67}"/>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4C42092B-04B5-4FD7-9AEB-5160C88C1D9C}" type="slidenum">
              <a:rPr lang="en-US" altLang="en-US" sz="1000"/>
              <a:pPr>
                <a:spcBef>
                  <a:spcPct val="0"/>
                </a:spcBef>
                <a:buClrTx/>
                <a:buSzTx/>
                <a:buFontTx/>
                <a:buNone/>
              </a:pPr>
              <a:t>17</a:t>
            </a:fld>
            <a:endParaRPr lang="en-US" altLang="en-US" sz="1000"/>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73E80411-5102-8350-EE99-69C21C1763CA}"/>
              </a:ext>
            </a:extLst>
          </p:cNvPr>
          <p:cNvSpPr>
            <a:spLocks noGrp="1" noChangeArrowheads="1"/>
          </p:cNvSpPr>
          <p:nvPr>
            <p:ph type="title"/>
          </p:nvPr>
        </p:nvSpPr>
        <p:spPr/>
        <p:txBody>
          <a:bodyPr/>
          <a:lstStyle/>
          <a:p>
            <a:pPr algn="ctr"/>
            <a:r>
              <a:rPr lang="en-US" altLang="en-US" sz="4000" b="1">
                <a:solidFill>
                  <a:srgbClr val="C00000"/>
                </a:solidFill>
                <a:latin typeface="Calibri" panose="020F0502020204030204" pitchFamily="34" charset="0"/>
                <a:cs typeface="Calibri" panose="020F0502020204030204" pitchFamily="34" charset="0"/>
              </a:rPr>
              <a:t>What Are Court Investigators?</a:t>
            </a:r>
            <a:endParaRPr lang="en-US" altLang="en-US">
              <a:solidFill>
                <a:srgbClr val="C00000"/>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29F9E74-134A-2A13-1768-0A4CA9F7CAB2}"/>
              </a:ext>
            </a:extLst>
          </p:cNvPr>
          <p:cNvSpPr>
            <a:spLocks noGrp="1"/>
          </p:cNvSpPr>
          <p:nvPr>
            <p:ph idx="1"/>
          </p:nvPr>
        </p:nvSpPr>
        <p:spPr/>
        <p:txBody>
          <a:bodyPr/>
          <a:lstStyle/>
          <a:p>
            <a:pPr>
              <a:defRPr/>
            </a:pPr>
            <a:endParaRPr lang="en-US" b="1" dirty="0"/>
          </a:p>
          <a:p>
            <a:pPr>
              <a:defRPr/>
            </a:pPr>
            <a:r>
              <a:rPr lang="en-US" b="1" dirty="0"/>
              <a:t>Court investigators</a:t>
            </a:r>
            <a:r>
              <a:rPr lang="en-US" dirty="0"/>
              <a:t> are court employees who are required to make investigations and determinations of fact for the court.</a:t>
            </a:r>
          </a:p>
          <a:p>
            <a:pPr marL="0" indent="0">
              <a:buFont typeface="Wingdings" panose="05000000000000000000" pitchFamily="2" charset="2"/>
              <a:buNone/>
              <a:defRPr/>
            </a:pPr>
            <a:endParaRPr lang="en-US" dirty="0"/>
          </a:p>
          <a:p>
            <a:pPr>
              <a:defRPr/>
            </a:pPr>
            <a:r>
              <a:rPr lang="en-US" dirty="0"/>
              <a:t>You must cooperate with your assigned investigator to ensure that they receive the requested information.</a:t>
            </a:r>
          </a:p>
        </p:txBody>
      </p:sp>
      <p:sp>
        <p:nvSpPr>
          <p:cNvPr id="23556" name="Date Placeholder 1">
            <a:extLst>
              <a:ext uri="{FF2B5EF4-FFF2-40B4-BE49-F238E27FC236}">
                <a16:creationId xmlns:a16="http://schemas.microsoft.com/office/drawing/2014/main" id="{3FEB67FB-ED48-2AE6-D2D6-956FAA69C0B2}"/>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E1F28FAD-A130-4C61-9EC7-D8C15EE79D9C}" type="datetime1">
              <a:rPr lang="en-US" altLang="en-US" sz="1000" smtClean="0"/>
              <a:pPr>
                <a:spcBef>
                  <a:spcPct val="0"/>
                </a:spcBef>
                <a:buClrTx/>
                <a:buSzTx/>
                <a:buFontTx/>
                <a:buNone/>
              </a:pPr>
              <a:t>5/29/2026</a:t>
            </a:fld>
            <a:endParaRPr lang="en-US" altLang="en-US" sz="1000"/>
          </a:p>
        </p:txBody>
      </p:sp>
      <p:sp>
        <p:nvSpPr>
          <p:cNvPr id="23557" name="Footer Placeholder 3">
            <a:extLst>
              <a:ext uri="{FF2B5EF4-FFF2-40B4-BE49-F238E27FC236}">
                <a16:creationId xmlns:a16="http://schemas.microsoft.com/office/drawing/2014/main" id="{1DFAE319-CEF9-226D-D948-D7A35E4B6F3F}"/>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23558" name="Slide Number Placeholder 4">
            <a:extLst>
              <a:ext uri="{FF2B5EF4-FFF2-40B4-BE49-F238E27FC236}">
                <a16:creationId xmlns:a16="http://schemas.microsoft.com/office/drawing/2014/main" id="{07576131-94B5-18BF-4653-F0DEEF8362C2}"/>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53AB0474-D34F-4353-9F6F-293B3FE15555}" type="slidenum">
              <a:rPr lang="en-US" altLang="en-US" sz="1000"/>
              <a:pPr>
                <a:spcBef>
                  <a:spcPct val="0"/>
                </a:spcBef>
                <a:buClrTx/>
                <a:buSzTx/>
                <a:buFontTx/>
                <a:buNone/>
              </a:pPr>
              <a:t>18</a:t>
            </a:fld>
            <a:endParaRPr lang="en-US" altLang="en-US" sz="1000"/>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C1F9AB26-E5B9-F978-E33F-7ECECB209AD0}"/>
              </a:ext>
            </a:extLst>
          </p:cNvPr>
          <p:cNvSpPr>
            <a:spLocks noGrp="1" noChangeArrowheads="1"/>
          </p:cNvSpPr>
          <p:nvPr>
            <p:ph type="title"/>
          </p:nvPr>
        </p:nvSpPr>
        <p:spPr/>
        <p:txBody>
          <a:bodyPr/>
          <a:lstStyle/>
          <a:p>
            <a:pPr algn="ctr"/>
            <a:r>
              <a:rPr lang="en-US" altLang="en-US" b="1">
                <a:solidFill>
                  <a:srgbClr val="C00000"/>
                </a:solidFill>
                <a:latin typeface="Calibri" panose="020F0502020204030204" pitchFamily="34" charset="0"/>
                <a:cs typeface="Calibri" panose="020F0502020204030204" pitchFamily="34" charset="0"/>
              </a:rPr>
              <a:t>Court Investigator’s Role: Interview</a:t>
            </a:r>
          </a:p>
        </p:txBody>
      </p:sp>
      <p:sp>
        <p:nvSpPr>
          <p:cNvPr id="24579" name="Content Placeholder 2">
            <a:extLst>
              <a:ext uri="{FF2B5EF4-FFF2-40B4-BE49-F238E27FC236}">
                <a16:creationId xmlns:a16="http://schemas.microsoft.com/office/drawing/2014/main" id="{2FF7063D-2B0B-D88E-C466-0343CE3DC5C8}"/>
              </a:ext>
            </a:extLst>
          </p:cNvPr>
          <p:cNvSpPr>
            <a:spLocks noGrp="1" noChangeArrowheads="1"/>
          </p:cNvSpPr>
          <p:nvPr>
            <p:ph idx="1"/>
          </p:nvPr>
        </p:nvSpPr>
        <p:spPr>
          <a:xfrm>
            <a:off x="685800" y="1893888"/>
            <a:ext cx="5829300" cy="6280150"/>
          </a:xfrm>
        </p:spPr>
        <p:txBody>
          <a:bodyPr/>
          <a:lstStyle/>
          <a:p>
            <a:endParaRPr lang="en-US" altLang="en-US"/>
          </a:p>
          <a:p>
            <a:r>
              <a:rPr lang="en-US" altLang="en-US"/>
              <a:t>The Investigator will privately interview you, the proposed ward’s parents, and (if appropriate) the child.  </a:t>
            </a:r>
            <a:br>
              <a:rPr lang="en-US" altLang="en-US"/>
            </a:br>
            <a:endParaRPr lang="en-US" altLang="en-US"/>
          </a:p>
          <a:p>
            <a:r>
              <a:rPr lang="en-US" altLang="en-US"/>
              <a:t>The Investigator </a:t>
            </a:r>
            <a:r>
              <a:rPr lang="en-US" altLang="en-US" u="sng"/>
              <a:t>may</a:t>
            </a:r>
            <a:r>
              <a:rPr lang="en-US" altLang="en-US"/>
              <a:t> interview teachers, other relatives, etc.</a:t>
            </a:r>
            <a:br>
              <a:rPr lang="en-US" altLang="en-US"/>
            </a:br>
            <a:endParaRPr lang="en-US" altLang="en-US"/>
          </a:p>
          <a:p>
            <a:r>
              <a:rPr lang="en-US" altLang="en-US"/>
              <a:t>If CWS has been involved in the child’s life, the Investigator will obtain and review information from CWS.</a:t>
            </a:r>
          </a:p>
        </p:txBody>
      </p:sp>
      <p:sp>
        <p:nvSpPr>
          <p:cNvPr id="24580" name="Date Placeholder 1">
            <a:extLst>
              <a:ext uri="{FF2B5EF4-FFF2-40B4-BE49-F238E27FC236}">
                <a16:creationId xmlns:a16="http://schemas.microsoft.com/office/drawing/2014/main" id="{5F4ED3B2-81EE-49F9-202F-CAC0F26CBB18}"/>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9DDD8A85-B591-4D7D-BF3D-48775D9FE93A}" type="datetime1">
              <a:rPr lang="en-US" altLang="en-US" sz="1000" smtClean="0"/>
              <a:pPr>
                <a:spcBef>
                  <a:spcPct val="0"/>
                </a:spcBef>
                <a:buClrTx/>
                <a:buSzTx/>
                <a:buFontTx/>
                <a:buNone/>
              </a:pPr>
              <a:t>5/29/2026</a:t>
            </a:fld>
            <a:endParaRPr lang="en-US" altLang="en-US" sz="1000"/>
          </a:p>
        </p:txBody>
      </p:sp>
      <p:sp>
        <p:nvSpPr>
          <p:cNvPr id="24581" name="Footer Placeholder 2">
            <a:extLst>
              <a:ext uri="{FF2B5EF4-FFF2-40B4-BE49-F238E27FC236}">
                <a16:creationId xmlns:a16="http://schemas.microsoft.com/office/drawing/2014/main" id="{1BB316DC-76C6-D285-C79C-55D788E6AF2F}"/>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24582" name="Slide Number Placeholder 3">
            <a:extLst>
              <a:ext uri="{FF2B5EF4-FFF2-40B4-BE49-F238E27FC236}">
                <a16:creationId xmlns:a16="http://schemas.microsoft.com/office/drawing/2014/main" id="{DCAA798C-B110-2AC1-B70B-C5DCC88941B9}"/>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07065C93-6E4C-4A3B-8084-CFE0746C23B8}" type="slidenum">
              <a:rPr lang="en-US" altLang="en-US" sz="1000"/>
              <a:pPr>
                <a:spcBef>
                  <a:spcPct val="0"/>
                </a:spcBef>
                <a:buClrTx/>
                <a:buSzTx/>
                <a:buFontTx/>
                <a:buNone/>
              </a:pPr>
              <a:t>19</a:t>
            </a:fld>
            <a:endParaRPr lang="en-US" altLang="en-US" sz="1000"/>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57C0BAA0-465A-1A31-CF4C-81912ED7D23F}"/>
              </a:ext>
            </a:extLst>
          </p:cNvPr>
          <p:cNvSpPr>
            <a:spLocks noGrp="1" noChangeArrowheads="1"/>
          </p:cNvSpPr>
          <p:nvPr>
            <p:ph type="title"/>
          </p:nvPr>
        </p:nvSpPr>
        <p:spPr/>
        <p:txBody>
          <a:bodyPr/>
          <a:lstStyle/>
          <a:p>
            <a:pPr algn="ctr"/>
            <a:r>
              <a:rPr lang="en-US" altLang="en-US" sz="4000" b="1">
                <a:solidFill>
                  <a:schemeClr val="hlink"/>
                </a:solidFill>
                <a:latin typeface="Calibri" panose="020F0502020204030204" pitchFamily="34" charset="0"/>
                <a:cs typeface="Calibri" panose="020F0502020204030204" pitchFamily="34" charset="0"/>
              </a:rPr>
              <a:t>Guardianship Orientation Agenda</a:t>
            </a:r>
            <a:endParaRPr lang="en-US" altLang="en-US"/>
          </a:p>
        </p:txBody>
      </p:sp>
      <p:sp>
        <p:nvSpPr>
          <p:cNvPr id="7171" name="Content Placeholder 2">
            <a:extLst>
              <a:ext uri="{FF2B5EF4-FFF2-40B4-BE49-F238E27FC236}">
                <a16:creationId xmlns:a16="http://schemas.microsoft.com/office/drawing/2014/main" id="{401CA608-8E80-A401-4B42-5C4F09F5532E}"/>
              </a:ext>
            </a:extLst>
          </p:cNvPr>
          <p:cNvSpPr>
            <a:spLocks noGrp="1" noChangeArrowheads="1"/>
          </p:cNvSpPr>
          <p:nvPr>
            <p:ph idx="1"/>
          </p:nvPr>
        </p:nvSpPr>
        <p:spPr/>
        <p:txBody>
          <a:bodyPr/>
          <a:lstStyle/>
          <a:p>
            <a:r>
              <a:rPr lang="en-US" altLang="en-US" sz="2400">
                <a:latin typeface="Calibri" panose="020F0502020204030204" pitchFamily="34" charset="0"/>
                <a:cs typeface="Calibri" panose="020F0502020204030204" pitchFamily="34" charset="0"/>
              </a:rPr>
              <a:t>Welcome &amp; Introductions</a:t>
            </a:r>
          </a:p>
          <a:p>
            <a:r>
              <a:rPr lang="en-US" altLang="en-US" sz="2400">
                <a:latin typeface="Calibri" panose="020F0502020204030204" pitchFamily="34" charset="0"/>
                <a:cs typeface="Calibri" panose="020F0502020204030204" pitchFamily="34" charset="0"/>
              </a:rPr>
              <a:t>Disclaimer of Attorney</a:t>
            </a:r>
          </a:p>
          <a:p>
            <a:r>
              <a:rPr lang="en-US" altLang="en-US" sz="2400">
                <a:latin typeface="Calibri" panose="020F0502020204030204" pitchFamily="34" charset="0"/>
                <a:cs typeface="Calibri" panose="020F0502020204030204" pitchFamily="34" charset="0"/>
              </a:rPr>
              <a:t>Guardianship Defined and Explained</a:t>
            </a:r>
          </a:p>
          <a:p>
            <a:r>
              <a:rPr lang="en-US" altLang="en-US" sz="2400">
                <a:latin typeface="Calibri" panose="020F0502020204030204" pitchFamily="34" charset="0"/>
                <a:cs typeface="Calibri" panose="020F0502020204030204" pitchFamily="34" charset="0"/>
              </a:rPr>
              <a:t>Investigation Explained</a:t>
            </a:r>
          </a:p>
          <a:p>
            <a:r>
              <a:rPr lang="en-US" altLang="en-US" sz="2400">
                <a:latin typeface="Calibri" panose="020F0502020204030204" pitchFamily="34" charset="0"/>
                <a:cs typeface="Calibri" panose="020F0502020204030204" pitchFamily="34" charset="0"/>
              </a:rPr>
              <a:t>Role, Rights &amp; Responsibilities of the Guardian</a:t>
            </a:r>
          </a:p>
          <a:p>
            <a:r>
              <a:rPr lang="en-US" altLang="en-US" sz="2400">
                <a:latin typeface="Calibri" panose="020F0502020204030204" pitchFamily="34" charset="0"/>
                <a:cs typeface="Calibri" panose="020F0502020204030204" pitchFamily="34" charset="0"/>
              </a:rPr>
              <a:t>Governing Laws and Guidelines</a:t>
            </a:r>
          </a:p>
          <a:p>
            <a:r>
              <a:rPr lang="en-US" altLang="en-US" sz="2400">
                <a:latin typeface="Calibri" panose="020F0502020204030204" pitchFamily="34" charset="0"/>
                <a:cs typeface="Calibri" panose="020F0502020204030204" pitchFamily="34" charset="0"/>
              </a:rPr>
              <a:t>Video</a:t>
            </a:r>
          </a:p>
          <a:p>
            <a:r>
              <a:rPr lang="en-US" altLang="en-US" sz="2400">
                <a:latin typeface="Calibri" panose="020F0502020204030204" pitchFamily="34" charset="0"/>
                <a:cs typeface="Calibri" panose="020F0502020204030204" pitchFamily="34" charset="0"/>
              </a:rPr>
              <a:t>Review of Forms &amp; Community Resources</a:t>
            </a:r>
          </a:p>
          <a:p>
            <a:r>
              <a:rPr lang="en-US" altLang="en-US" sz="2400">
                <a:latin typeface="Calibri" panose="020F0502020204030204" pitchFamily="34" charset="0"/>
                <a:cs typeface="Calibri" panose="020F0502020204030204" pitchFamily="34" charset="0"/>
              </a:rPr>
              <a:t>Fingerprint Process</a:t>
            </a:r>
          </a:p>
          <a:p>
            <a:r>
              <a:rPr lang="en-US" altLang="en-US" sz="2400">
                <a:latin typeface="Calibri" panose="020F0502020204030204" pitchFamily="34" charset="0"/>
                <a:cs typeface="Calibri" panose="020F0502020204030204" pitchFamily="34" charset="0"/>
              </a:rPr>
              <a:t>Questions &amp; Answers</a:t>
            </a:r>
          </a:p>
          <a:p>
            <a:r>
              <a:rPr lang="en-US" altLang="en-US" sz="2400">
                <a:latin typeface="Calibri" panose="020F0502020204030204" pitchFamily="34" charset="0"/>
                <a:cs typeface="Calibri" panose="020F0502020204030204" pitchFamily="34" charset="0"/>
              </a:rPr>
              <a:t>Certification of Completion</a:t>
            </a:r>
          </a:p>
          <a:p>
            <a:r>
              <a:rPr lang="en-US" altLang="en-US" sz="2400">
                <a:latin typeface="Calibri" panose="020F0502020204030204" pitchFamily="34" charset="0"/>
                <a:cs typeface="Calibri" panose="020F0502020204030204" pitchFamily="34" charset="0"/>
              </a:rPr>
              <a:t>Evaluations</a:t>
            </a:r>
            <a:endParaRPr lang="en-US" altLang="en-US" sz="2400"/>
          </a:p>
        </p:txBody>
      </p:sp>
      <p:sp>
        <p:nvSpPr>
          <p:cNvPr id="7172" name="Date Placeholder 3">
            <a:extLst>
              <a:ext uri="{FF2B5EF4-FFF2-40B4-BE49-F238E27FC236}">
                <a16:creationId xmlns:a16="http://schemas.microsoft.com/office/drawing/2014/main" id="{9EAF3C51-02D0-0CC4-0657-FAFB5465F45E}"/>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692E9A1D-91C6-46A2-93C5-2B8AF3578D01}" type="datetime1">
              <a:rPr lang="en-US" altLang="en-US" sz="1000" smtClean="0"/>
              <a:pPr>
                <a:spcBef>
                  <a:spcPct val="0"/>
                </a:spcBef>
                <a:buClrTx/>
                <a:buSzTx/>
                <a:buFontTx/>
                <a:buNone/>
              </a:pPr>
              <a:t>5/29/2026</a:t>
            </a:fld>
            <a:endParaRPr lang="en-US" altLang="en-US" sz="1000"/>
          </a:p>
        </p:txBody>
      </p:sp>
      <p:sp>
        <p:nvSpPr>
          <p:cNvPr id="7173" name="Footer Placeholder 4">
            <a:extLst>
              <a:ext uri="{FF2B5EF4-FFF2-40B4-BE49-F238E27FC236}">
                <a16:creationId xmlns:a16="http://schemas.microsoft.com/office/drawing/2014/main" id="{C3FB98A9-F84D-6152-580D-28ACE3999B8A}"/>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7174" name="Slide Number Placeholder 5">
            <a:extLst>
              <a:ext uri="{FF2B5EF4-FFF2-40B4-BE49-F238E27FC236}">
                <a16:creationId xmlns:a16="http://schemas.microsoft.com/office/drawing/2014/main" id="{A0383FF0-93D7-8E17-24FE-5D034975A739}"/>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C3FC22F7-B737-44E0-972A-85A46C1A0BE9}" type="slidenum">
              <a:rPr lang="en-US" altLang="en-US" sz="1000"/>
              <a:pPr>
                <a:spcBef>
                  <a:spcPct val="0"/>
                </a:spcBef>
                <a:buClrTx/>
                <a:buSzTx/>
                <a:buFontTx/>
                <a:buNone/>
              </a:pPr>
              <a:t>2</a:t>
            </a:fld>
            <a:endParaRPr lang="en-US" altLang="en-US" sz="1000"/>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B12F243C-253A-E11F-8F18-D961D4C84FA9}"/>
              </a:ext>
            </a:extLst>
          </p:cNvPr>
          <p:cNvSpPr>
            <a:spLocks noGrp="1" noChangeArrowheads="1"/>
          </p:cNvSpPr>
          <p:nvPr>
            <p:ph type="title"/>
          </p:nvPr>
        </p:nvSpPr>
        <p:spPr/>
        <p:txBody>
          <a:bodyPr/>
          <a:lstStyle/>
          <a:p>
            <a:pPr algn="ctr"/>
            <a:r>
              <a:rPr lang="en-US" altLang="en-US" b="1">
                <a:solidFill>
                  <a:srgbClr val="C00000"/>
                </a:solidFill>
                <a:latin typeface="Calibri" panose="020F0502020204030204" pitchFamily="34" charset="0"/>
                <a:cs typeface="Calibri" panose="020F0502020204030204" pitchFamily="34" charset="0"/>
              </a:rPr>
              <a:t>Investigator’s Role: Investigate and Assess</a:t>
            </a:r>
          </a:p>
        </p:txBody>
      </p:sp>
      <p:sp>
        <p:nvSpPr>
          <p:cNvPr id="25603" name="Content Placeholder 2">
            <a:extLst>
              <a:ext uri="{FF2B5EF4-FFF2-40B4-BE49-F238E27FC236}">
                <a16:creationId xmlns:a16="http://schemas.microsoft.com/office/drawing/2014/main" id="{718ECFEF-58F5-58FE-25B5-A35D8ED730F1}"/>
              </a:ext>
            </a:extLst>
          </p:cNvPr>
          <p:cNvSpPr>
            <a:spLocks noGrp="1" noChangeArrowheads="1"/>
          </p:cNvSpPr>
          <p:nvPr>
            <p:ph idx="1"/>
          </p:nvPr>
        </p:nvSpPr>
        <p:spPr/>
        <p:txBody>
          <a:bodyPr/>
          <a:lstStyle/>
          <a:p>
            <a:r>
              <a:rPr lang="en-US" altLang="en-US" b="1"/>
              <a:t>Review</a:t>
            </a:r>
            <a:r>
              <a:rPr lang="en-US" altLang="en-US"/>
              <a:t>:</a:t>
            </a:r>
          </a:p>
          <a:p>
            <a:pPr lvl="1"/>
            <a:r>
              <a:rPr lang="en-US" altLang="en-US"/>
              <a:t> </a:t>
            </a:r>
            <a:r>
              <a:rPr lang="en-US" altLang="en-US" sz="2400"/>
              <a:t>proposed Guardian’s Confidential Supplemental Information (marriages, divorces, own children, criminal history).</a:t>
            </a:r>
          </a:p>
          <a:p>
            <a:r>
              <a:rPr lang="en-US" altLang="en-US" b="1"/>
              <a:t>Research</a:t>
            </a:r>
            <a:r>
              <a:rPr lang="en-US" altLang="en-US"/>
              <a:t>:</a:t>
            </a:r>
          </a:p>
          <a:p>
            <a:pPr lvl="1"/>
            <a:r>
              <a:rPr lang="en-US" altLang="en-US" sz="2400"/>
              <a:t>Housing (may include a home visit)</a:t>
            </a:r>
          </a:p>
          <a:p>
            <a:pPr lvl="1"/>
            <a:r>
              <a:rPr lang="en-US" altLang="en-US" sz="2400"/>
              <a:t>Employment of proposed Guardian</a:t>
            </a:r>
          </a:p>
          <a:p>
            <a:pPr lvl="1"/>
            <a:r>
              <a:rPr lang="en-US" altLang="en-US" sz="2400"/>
              <a:t>Educational needs of proposed ward.</a:t>
            </a:r>
          </a:p>
          <a:p>
            <a:r>
              <a:rPr lang="en-US" altLang="en-US" b="1"/>
              <a:t>Assess</a:t>
            </a:r>
            <a:r>
              <a:rPr lang="en-US" altLang="en-US"/>
              <a:t>: </a:t>
            </a:r>
          </a:p>
          <a:p>
            <a:pPr lvl="1"/>
            <a:r>
              <a:rPr lang="en-US" altLang="en-US" sz="2400"/>
              <a:t>Collateral Services</a:t>
            </a:r>
          </a:p>
          <a:p>
            <a:pPr lvl="1"/>
            <a:r>
              <a:rPr lang="en-US" altLang="en-US" sz="2400"/>
              <a:t>Appropriateness of guardianship </a:t>
            </a:r>
            <a:r>
              <a:rPr lang="en-US" altLang="en-US" sz="2400" b="1"/>
              <a:t>in the best interest of the child</a:t>
            </a:r>
            <a:r>
              <a:rPr lang="en-US" altLang="en-US" b="1"/>
              <a:t>.</a:t>
            </a:r>
          </a:p>
        </p:txBody>
      </p:sp>
      <p:sp>
        <p:nvSpPr>
          <p:cNvPr id="25604" name="Date Placeholder 1">
            <a:extLst>
              <a:ext uri="{FF2B5EF4-FFF2-40B4-BE49-F238E27FC236}">
                <a16:creationId xmlns:a16="http://schemas.microsoft.com/office/drawing/2014/main" id="{C51A7AB7-C9D5-6605-EFDD-A00B3DD43032}"/>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2F82666D-4439-4A46-B52F-D63FF09177AC}" type="datetime1">
              <a:rPr lang="en-US" altLang="en-US" sz="1000" smtClean="0"/>
              <a:pPr>
                <a:spcBef>
                  <a:spcPct val="0"/>
                </a:spcBef>
                <a:buClrTx/>
                <a:buSzTx/>
                <a:buFontTx/>
                <a:buNone/>
              </a:pPr>
              <a:t>5/29/2026</a:t>
            </a:fld>
            <a:endParaRPr lang="en-US" altLang="en-US" sz="1000"/>
          </a:p>
        </p:txBody>
      </p:sp>
      <p:sp>
        <p:nvSpPr>
          <p:cNvPr id="25605" name="Footer Placeholder 2">
            <a:extLst>
              <a:ext uri="{FF2B5EF4-FFF2-40B4-BE49-F238E27FC236}">
                <a16:creationId xmlns:a16="http://schemas.microsoft.com/office/drawing/2014/main" id="{C972F34B-07B5-CA3E-4A62-C8A0D01B21B7}"/>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25606" name="Slide Number Placeholder 3">
            <a:extLst>
              <a:ext uri="{FF2B5EF4-FFF2-40B4-BE49-F238E27FC236}">
                <a16:creationId xmlns:a16="http://schemas.microsoft.com/office/drawing/2014/main" id="{A8D94B11-B46B-D0B4-61B0-0A90CC647D58}"/>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87318B49-2BC2-4F5D-B770-9751397BED10}" type="slidenum">
              <a:rPr lang="en-US" altLang="en-US" sz="1000"/>
              <a:pPr>
                <a:spcBef>
                  <a:spcPct val="0"/>
                </a:spcBef>
                <a:buClrTx/>
                <a:buSzTx/>
                <a:buFontTx/>
                <a:buNone/>
              </a:pPr>
              <a:t>20</a:t>
            </a:fld>
            <a:endParaRPr lang="en-US" altLang="en-US" sz="1000"/>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CC54B06D-EB4F-F6AF-7148-61C8E5856F7C}"/>
              </a:ext>
            </a:extLst>
          </p:cNvPr>
          <p:cNvSpPr>
            <a:spLocks noGrp="1" noChangeArrowheads="1"/>
          </p:cNvSpPr>
          <p:nvPr>
            <p:ph type="title"/>
          </p:nvPr>
        </p:nvSpPr>
        <p:spPr/>
        <p:txBody>
          <a:bodyPr/>
          <a:lstStyle/>
          <a:p>
            <a:pPr algn="ctr"/>
            <a:r>
              <a:rPr lang="en-US" altLang="en-US" b="1">
                <a:solidFill>
                  <a:srgbClr val="C00000"/>
                </a:solidFill>
                <a:latin typeface="Calibri" panose="020F0502020204030204" pitchFamily="34" charset="0"/>
                <a:cs typeface="Calibri" panose="020F0502020204030204" pitchFamily="34" charset="0"/>
              </a:rPr>
              <a:t>Investigator’s Role: Recommend</a:t>
            </a:r>
          </a:p>
        </p:txBody>
      </p:sp>
      <p:sp>
        <p:nvSpPr>
          <p:cNvPr id="28675" name="Content Placeholder 2">
            <a:extLst>
              <a:ext uri="{FF2B5EF4-FFF2-40B4-BE49-F238E27FC236}">
                <a16:creationId xmlns:a16="http://schemas.microsoft.com/office/drawing/2014/main" id="{CE259DD8-AE91-9E7A-7FDB-3C212E1B2988}"/>
              </a:ext>
            </a:extLst>
          </p:cNvPr>
          <p:cNvSpPr>
            <a:spLocks noGrp="1"/>
          </p:cNvSpPr>
          <p:nvPr>
            <p:ph idx="1"/>
          </p:nvPr>
        </p:nvSpPr>
        <p:spPr/>
        <p:txBody>
          <a:bodyPr/>
          <a:lstStyle/>
          <a:p>
            <a:pPr>
              <a:defRPr/>
            </a:pPr>
            <a:endParaRPr lang="en-US" altLang="en-US" dirty="0"/>
          </a:p>
          <a:p>
            <a:pPr>
              <a:defRPr/>
            </a:pPr>
            <a:r>
              <a:rPr lang="en-US" altLang="en-US" dirty="0"/>
              <a:t>Write a confidential report for the court and send copies to:</a:t>
            </a:r>
          </a:p>
          <a:p>
            <a:pPr lvl="1">
              <a:defRPr/>
            </a:pPr>
            <a:r>
              <a:rPr lang="en-US" altLang="en-US" dirty="0"/>
              <a:t>Proposed guardian (and lawyer, if represented)</a:t>
            </a:r>
          </a:p>
          <a:p>
            <a:pPr lvl="1">
              <a:defRPr/>
            </a:pPr>
            <a:r>
              <a:rPr lang="en-US" altLang="en-US" dirty="0"/>
              <a:t>Proposed ward’s parents</a:t>
            </a:r>
          </a:p>
          <a:p>
            <a:pPr lvl="1">
              <a:defRPr/>
            </a:pPr>
            <a:endParaRPr lang="en-US" altLang="en-US" dirty="0"/>
          </a:p>
          <a:p>
            <a:pPr>
              <a:defRPr/>
            </a:pPr>
            <a:r>
              <a:rPr lang="en-US" altLang="en-US" dirty="0"/>
              <a:t>Make recommendations to the judge about the case.</a:t>
            </a:r>
          </a:p>
          <a:p>
            <a:pPr marL="0" indent="0">
              <a:buFont typeface="Wingdings" panose="05000000000000000000" pitchFamily="2" charset="2"/>
              <a:buNone/>
              <a:defRPr/>
            </a:pPr>
            <a:endParaRPr lang="en-US" altLang="en-US" sz="1800" b="1" dirty="0">
              <a:latin typeface="Calibri" panose="020F0502020204030204" pitchFamily="34" charset="0"/>
              <a:cs typeface="Calibri" panose="020F0502020204030204" pitchFamily="34" charset="0"/>
            </a:endParaRPr>
          </a:p>
          <a:p>
            <a:pPr marL="0" indent="0">
              <a:buFont typeface="Wingdings" panose="05000000000000000000" pitchFamily="2" charset="2"/>
              <a:buNone/>
              <a:defRPr/>
            </a:pPr>
            <a:r>
              <a:rPr lang="en-US" altLang="en-US" sz="1800" b="1" dirty="0">
                <a:latin typeface="Calibri" panose="020F0502020204030204" pitchFamily="34" charset="0"/>
                <a:cs typeface="Calibri" panose="020F0502020204030204" pitchFamily="34" charset="0"/>
              </a:rPr>
              <a:t>NOTE:</a:t>
            </a:r>
            <a:r>
              <a:rPr lang="en-US" altLang="en-US" sz="1800" dirty="0">
                <a:latin typeface="Calibri" panose="020F0502020204030204" pitchFamily="34" charset="0"/>
                <a:cs typeface="Calibri" panose="020F0502020204030204" pitchFamily="34" charset="0"/>
              </a:rPr>
              <a:t> Fees are $550 per investigation, bond is 10% value of estate for guardianship of the estate (Rules of Court 7.207). Your Fee Waiver will cover these costs if granted.</a:t>
            </a:r>
          </a:p>
          <a:p>
            <a:pPr>
              <a:defRPr/>
            </a:pPr>
            <a:endParaRPr lang="en-US" altLang="en-US" dirty="0"/>
          </a:p>
        </p:txBody>
      </p:sp>
      <p:sp>
        <p:nvSpPr>
          <p:cNvPr id="26628" name="Date Placeholder 1">
            <a:extLst>
              <a:ext uri="{FF2B5EF4-FFF2-40B4-BE49-F238E27FC236}">
                <a16:creationId xmlns:a16="http://schemas.microsoft.com/office/drawing/2014/main" id="{99E6AFE2-FFB1-7F9D-5C74-EC92A96A2766}"/>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2542D47E-37DC-4839-AE83-C827100BD38A}" type="datetime1">
              <a:rPr lang="en-US" altLang="en-US" sz="1000" smtClean="0"/>
              <a:pPr>
                <a:spcBef>
                  <a:spcPct val="0"/>
                </a:spcBef>
                <a:buClrTx/>
                <a:buSzTx/>
                <a:buFontTx/>
                <a:buNone/>
              </a:pPr>
              <a:t>5/29/2026</a:t>
            </a:fld>
            <a:endParaRPr lang="en-US" altLang="en-US" sz="1000"/>
          </a:p>
        </p:txBody>
      </p:sp>
      <p:sp>
        <p:nvSpPr>
          <p:cNvPr id="26629" name="Footer Placeholder 2">
            <a:extLst>
              <a:ext uri="{FF2B5EF4-FFF2-40B4-BE49-F238E27FC236}">
                <a16:creationId xmlns:a16="http://schemas.microsoft.com/office/drawing/2014/main" id="{7F2EF2EB-3A34-B40A-2CE4-6302FD44B769}"/>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26630" name="Slide Number Placeholder 3">
            <a:extLst>
              <a:ext uri="{FF2B5EF4-FFF2-40B4-BE49-F238E27FC236}">
                <a16:creationId xmlns:a16="http://schemas.microsoft.com/office/drawing/2014/main" id="{7EB43A7F-ED0E-1AF5-F676-59A152C35E8C}"/>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26602178-BDE1-4DD3-94CE-22D92992DB61}" type="slidenum">
              <a:rPr lang="en-US" altLang="en-US" sz="1000"/>
              <a:pPr>
                <a:spcBef>
                  <a:spcPct val="0"/>
                </a:spcBef>
                <a:buClrTx/>
                <a:buSzTx/>
                <a:buFontTx/>
                <a:buNone/>
              </a:pPr>
              <a:t>21</a:t>
            </a:fld>
            <a:endParaRPr lang="en-US" altLang="en-US" sz="1000"/>
          </a:p>
        </p:txBody>
      </p:sp>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E1C3D904-0AAD-D21C-BFD8-714E8ACA8DD8}"/>
              </a:ext>
            </a:extLst>
          </p:cNvPr>
          <p:cNvSpPr>
            <a:spLocks noGrp="1" noChangeArrowheads="1"/>
          </p:cNvSpPr>
          <p:nvPr>
            <p:ph type="title"/>
          </p:nvPr>
        </p:nvSpPr>
        <p:spPr/>
        <p:txBody>
          <a:bodyPr/>
          <a:lstStyle/>
          <a:p>
            <a:pPr algn="ctr"/>
            <a:r>
              <a:rPr lang="en-US" altLang="en-US" b="1">
                <a:solidFill>
                  <a:srgbClr val="C00000"/>
                </a:solidFill>
                <a:latin typeface="Calibri" panose="020F0502020204030204" pitchFamily="34" charset="0"/>
                <a:cs typeface="Calibri" panose="020F0502020204030204" pitchFamily="34" charset="0"/>
              </a:rPr>
              <a:t>Court Investigator’s Training</a:t>
            </a:r>
          </a:p>
        </p:txBody>
      </p:sp>
      <p:sp>
        <p:nvSpPr>
          <p:cNvPr id="27651" name="Content Placeholder 2">
            <a:extLst>
              <a:ext uri="{FF2B5EF4-FFF2-40B4-BE49-F238E27FC236}">
                <a16:creationId xmlns:a16="http://schemas.microsoft.com/office/drawing/2014/main" id="{04A40419-64D7-6484-DA8C-04972A9ADE72}"/>
              </a:ext>
            </a:extLst>
          </p:cNvPr>
          <p:cNvSpPr>
            <a:spLocks noGrp="1" noChangeArrowheads="1"/>
          </p:cNvSpPr>
          <p:nvPr>
            <p:ph idx="1"/>
          </p:nvPr>
        </p:nvSpPr>
        <p:spPr/>
        <p:txBody>
          <a:bodyPr/>
          <a:lstStyle/>
          <a:p>
            <a:endParaRPr lang="en-US" altLang="en-US"/>
          </a:p>
          <a:p>
            <a:r>
              <a:rPr lang="en-US" altLang="en-US"/>
              <a:t>Clinical knowledge</a:t>
            </a:r>
            <a:br>
              <a:rPr lang="en-US" altLang="en-US"/>
            </a:br>
            <a:endParaRPr lang="en-US" altLang="en-US"/>
          </a:p>
          <a:p>
            <a:r>
              <a:rPr lang="en-US" altLang="en-US"/>
              <a:t>Cultural competence</a:t>
            </a:r>
            <a:br>
              <a:rPr lang="en-US" altLang="en-US"/>
            </a:br>
            <a:endParaRPr lang="en-US" altLang="en-US"/>
          </a:p>
          <a:p>
            <a:r>
              <a:rPr lang="en-US" altLang="en-US"/>
              <a:t>Ethical standards</a:t>
            </a:r>
            <a:br>
              <a:rPr lang="en-US" altLang="en-US"/>
            </a:br>
            <a:endParaRPr lang="en-US" altLang="en-US"/>
          </a:p>
          <a:p>
            <a:r>
              <a:rPr lang="en-US" altLang="en-US"/>
              <a:t>Annual training </a:t>
            </a:r>
          </a:p>
        </p:txBody>
      </p:sp>
      <p:sp>
        <p:nvSpPr>
          <p:cNvPr id="27652" name="Date Placeholder 1">
            <a:extLst>
              <a:ext uri="{FF2B5EF4-FFF2-40B4-BE49-F238E27FC236}">
                <a16:creationId xmlns:a16="http://schemas.microsoft.com/office/drawing/2014/main" id="{C1381574-9687-C259-690B-816ADD4FDB6B}"/>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391C8A0E-F42D-4FBB-9109-043F80AC93C6}" type="datetime1">
              <a:rPr lang="en-US" altLang="en-US" sz="1000" smtClean="0"/>
              <a:pPr>
                <a:spcBef>
                  <a:spcPct val="0"/>
                </a:spcBef>
                <a:buClrTx/>
                <a:buSzTx/>
                <a:buFontTx/>
                <a:buNone/>
              </a:pPr>
              <a:t>5/29/2026</a:t>
            </a:fld>
            <a:endParaRPr lang="en-US" altLang="en-US" sz="1000"/>
          </a:p>
        </p:txBody>
      </p:sp>
      <p:sp>
        <p:nvSpPr>
          <p:cNvPr id="27653" name="Footer Placeholder 2">
            <a:extLst>
              <a:ext uri="{FF2B5EF4-FFF2-40B4-BE49-F238E27FC236}">
                <a16:creationId xmlns:a16="http://schemas.microsoft.com/office/drawing/2014/main" id="{EE8C53AE-43A7-F16C-9BEE-60E42A962864}"/>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27654" name="Slide Number Placeholder 3">
            <a:extLst>
              <a:ext uri="{FF2B5EF4-FFF2-40B4-BE49-F238E27FC236}">
                <a16:creationId xmlns:a16="http://schemas.microsoft.com/office/drawing/2014/main" id="{0B4D6F26-CA70-3BA3-04E4-776615F86322}"/>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A04F5359-E741-4277-9FC2-36F87952E9D6}" type="slidenum">
              <a:rPr lang="en-US" altLang="en-US" sz="1000"/>
              <a:pPr>
                <a:spcBef>
                  <a:spcPct val="0"/>
                </a:spcBef>
                <a:buClrTx/>
                <a:buSzTx/>
                <a:buFontTx/>
                <a:buNone/>
              </a:pPr>
              <a:t>22</a:t>
            </a:fld>
            <a:endParaRPr lang="en-US" altLang="en-US" sz="1000"/>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527292B5-5374-6075-1A75-1719F265030D}"/>
              </a:ext>
            </a:extLst>
          </p:cNvPr>
          <p:cNvSpPr>
            <a:spLocks noGrp="1" noChangeArrowheads="1"/>
          </p:cNvSpPr>
          <p:nvPr>
            <p:ph type="title"/>
          </p:nvPr>
        </p:nvSpPr>
        <p:spPr/>
        <p:txBody>
          <a:bodyPr/>
          <a:lstStyle/>
          <a:p>
            <a:pPr algn="ctr"/>
            <a:r>
              <a:rPr lang="en-US" altLang="en-US" b="1">
                <a:solidFill>
                  <a:srgbClr val="C00000"/>
                </a:solidFill>
                <a:latin typeface="Calibri" panose="020F0502020204030204" pitchFamily="34" charset="0"/>
                <a:cs typeface="Calibri" panose="020F0502020204030204" pitchFamily="34" charset="0"/>
              </a:rPr>
              <a:t>When Does a Guardianship End? </a:t>
            </a:r>
          </a:p>
        </p:txBody>
      </p:sp>
      <p:sp>
        <p:nvSpPr>
          <p:cNvPr id="28675" name="Content Placeholder 2">
            <a:extLst>
              <a:ext uri="{FF2B5EF4-FFF2-40B4-BE49-F238E27FC236}">
                <a16:creationId xmlns:a16="http://schemas.microsoft.com/office/drawing/2014/main" id="{211ADC02-82E3-6DA3-21DB-E08DA93E3AC0}"/>
              </a:ext>
            </a:extLst>
          </p:cNvPr>
          <p:cNvSpPr>
            <a:spLocks noGrp="1" noChangeArrowheads="1"/>
          </p:cNvSpPr>
          <p:nvPr>
            <p:ph idx="1"/>
          </p:nvPr>
        </p:nvSpPr>
        <p:spPr/>
        <p:txBody>
          <a:bodyPr/>
          <a:lstStyle/>
          <a:p>
            <a:endParaRPr lang="en-US" altLang="en-US"/>
          </a:p>
          <a:p>
            <a:r>
              <a:rPr lang="en-US" altLang="en-US"/>
              <a:t>The child turns 18</a:t>
            </a:r>
            <a:br>
              <a:rPr lang="en-US" altLang="en-US"/>
            </a:br>
            <a:endParaRPr lang="en-US" altLang="en-US"/>
          </a:p>
          <a:p>
            <a:r>
              <a:rPr lang="en-US" altLang="en-US"/>
              <a:t>The child is adopted, marries, enters the military or is declared an adult by the court</a:t>
            </a:r>
          </a:p>
          <a:p>
            <a:endParaRPr lang="en-US" altLang="en-US"/>
          </a:p>
          <a:p>
            <a:r>
              <a:rPr lang="en-US" altLang="en-US"/>
              <a:t>The child dies before turning 18</a:t>
            </a:r>
          </a:p>
          <a:p>
            <a:endParaRPr lang="en-US" altLang="en-US"/>
          </a:p>
          <a:p>
            <a:r>
              <a:rPr lang="en-US" altLang="en-US"/>
              <a:t>The court ends the guardianship</a:t>
            </a:r>
          </a:p>
        </p:txBody>
      </p:sp>
      <p:sp>
        <p:nvSpPr>
          <p:cNvPr id="28676" name="Date Placeholder 1">
            <a:extLst>
              <a:ext uri="{FF2B5EF4-FFF2-40B4-BE49-F238E27FC236}">
                <a16:creationId xmlns:a16="http://schemas.microsoft.com/office/drawing/2014/main" id="{31BD0EAC-7521-2095-EBDC-7EB5BDF9165B}"/>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3EB3F6FC-004C-4A5C-96F8-2B7399EC20BE}" type="datetime1">
              <a:rPr lang="en-US" altLang="en-US" sz="1000" smtClean="0"/>
              <a:pPr>
                <a:spcBef>
                  <a:spcPct val="0"/>
                </a:spcBef>
                <a:buClrTx/>
                <a:buSzTx/>
                <a:buFontTx/>
                <a:buNone/>
              </a:pPr>
              <a:t>5/29/2026</a:t>
            </a:fld>
            <a:endParaRPr lang="en-US" altLang="en-US" sz="1000"/>
          </a:p>
        </p:txBody>
      </p:sp>
      <p:sp>
        <p:nvSpPr>
          <p:cNvPr id="28677" name="Footer Placeholder 2">
            <a:extLst>
              <a:ext uri="{FF2B5EF4-FFF2-40B4-BE49-F238E27FC236}">
                <a16:creationId xmlns:a16="http://schemas.microsoft.com/office/drawing/2014/main" id="{028B3BA3-81EE-0C7D-5BD0-D0E7FAA0D043}"/>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28678" name="Slide Number Placeholder 3">
            <a:extLst>
              <a:ext uri="{FF2B5EF4-FFF2-40B4-BE49-F238E27FC236}">
                <a16:creationId xmlns:a16="http://schemas.microsoft.com/office/drawing/2014/main" id="{B7390ABC-E105-F2C7-0401-7CDF2C305720}"/>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F5C5134A-FD45-49B6-838A-D0BBDA604865}" type="slidenum">
              <a:rPr lang="en-US" altLang="en-US" sz="1000"/>
              <a:pPr>
                <a:spcBef>
                  <a:spcPct val="0"/>
                </a:spcBef>
                <a:buClrTx/>
                <a:buSzTx/>
                <a:buFontTx/>
                <a:buNone/>
              </a:pPr>
              <a:t>23</a:t>
            </a:fld>
            <a:endParaRPr lang="en-US" altLang="en-US" sz="1000"/>
          </a:p>
        </p:txBody>
      </p:sp>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33AFD8C8-0871-049C-BAB9-F55C85F31330}"/>
              </a:ext>
            </a:extLst>
          </p:cNvPr>
          <p:cNvSpPr>
            <a:spLocks noGrp="1" noChangeArrowheads="1"/>
          </p:cNvSpPr>
          <p:nvPr>
            <p:ph type="title"/>
          </p:nvPr>
        </p:nvSpPr>
        <p:spPr/>
        <p:txBody>
          <a:bodyPr/>
          <a:lstStyle/>
          <a:p>
            <a:pPr algn="ctr"/>
            <a:r>
              <a:rPr lang="en-US" altLang="en-US" b="1">
                <a:solidFill>
                  <a:srgbClr val="C00000"/>
                </a:solidFill>
                <a:latin typeface="Calibri" panose="020F0502020204030204" pitchFamily="34" charset="0"/>
                <a:cs typeface="Calibri" panose="020F0502020204030204" pitchFamily="34" charset="0"/>
              </a:rPr>
              <a:t>Who Can Ask the Court to End a Guardianship?</a:t>
            </a:r>
          </a:p>
        </p:txBody>
      </p:sp>
      <p:sp>
        <p:nvSpPr>
          <p:cNvPr id="29699" name="Content Placeholder 2">
            <a:extLst>
              <a:ext uri="{FF2B5EF4-FFF2-40B4-BE49-F238E27FC236}">
                <a16:creationId xmlns:a16="http://schemas.microsoft.com/office/drawing/2014/main" id="{C9ECB499-C0DB-FAB5-3C53-F5D91B9BAE40}"/>
              </a:ext>
            </a:extLst>
          </p:cNvPr>
          <p:cNvSpPr>
            <a:spLocks noGrp="1" noChangeArrowheads="1"/>
          </p:cNvSpPr>
          <p:nvPr>
            <p:ph idx="1"/>
          </p:nvPr>
        </p:nvSpPr>
        <p:spPr/>
        <p:txBody>
          <a:bodyPr/>
          <a:lstStyle/>
          <a:p>
            <a:endParaRPr lang="en-US" altLang="en-US"/>
          </a:p>
          <a:p>
            <a:r>
              <a:rPr lang="en-US" altLang="en-US"/>
              <a:t>The ward (child) of 12 or older</a:t>
            </a:r>
          </a:p>
          <a:p>
            <a:endParaRPr lang="en-US" altLang="en-US"/>
          </a:p>
          <a:p>
            <a:r>
              <a:rPr lang="en-US" altLang="en-US"/>
              <a:t>The parents</a:t>
            </a:r>
          </a:p>
          <a:p>
            <a:endParaRPr lang="en-US" altLang="en-US"/>
          </a:p>
          <a:p>
            <a:r>
              <a:rPr lang="en-US" altLang="en-US"/>
              <a:t>The guardian</a:t>
            </a:r>
          </a:p>
        </p:txBody>
      </p:sp>
      <p:sp>
        <p:nvSpPr>
          <p:cNvPr id="29700" name="Date Placeholder 1">
            <a:extLst>
              <a:ext uri="{FF2B5EF4-FFF2-40B4-BE49-F238E27FC236}">
                <a16:creationId xmlns:a16="http://schemas.microsoft.com/office/drawing/2014/main" id="{DE600707-7010-1312-9039-185DEA33541D}"/>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88627BD2-6D0A-4CB7-AF30-2E21883DE614}" type="datetime1">
              <a:rPr lang="en-US" altLang="en-US" sz="1000" smtClean="0"/>
              <a:pPr>
                <a:spcBef>
                  <a:spcPct val="0"/>
                </a:spcBef>
                <a:buClrTx/>
                <a:buSzTx/>
                <a:buFontTx/>
                <a:buNone/>
              </a:pPr>
              <a:t>5/29/2026</a:t>
            </a:fld>
            <a:endParaRPr lang="en-US" altLang="en-US" sz="1000"/>
          </a:p>
        </p:txBody>
      </p:sp>
      <p:sp>
        <p:nvSpPr>
          <p:cNvPr id="29701" name="Footer Placeholder 2">
            <a:extLst>
              <a:ext uri="{FF2B5EF4-FFF2-40B4-BE49-F238E27FC236}">
                <a16:creationId xmlns:a16="http://schemas.microsoft.com/office/drawing/2014/main" id="{E4B98FA6-1BA0-67BE-7DD1-83F5DD3FB4D6}"/>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29702" name="Slide Number Placeholder 3">
            <a:extLst>
              <a:ext uri="{FF2B5EF4-FFF2-40B4-BE49-F238E27FC236}">
                <a16:creationId xmlns:a16="http://schemas.microsoft.com/office/drawing/2014/main" id="{8574B730-D1C3-87B8-1E4B-F483BB7B3F2D}"/>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91E753EB-4006-4861-8E6E-47D65BD6C7E1}" type="slidenum">
              <a:rPr lang="en-US" altLang="en-US" sz="1000"/>
              <a:pPr>
                <a:spcBef>
                  <a:spcPct val="0"/>
                </a:spcBef>
                <a:buClrTx/>
                <a:buSzTx/>
                <a:buFontTx/>
                <a:buNone/>
              </a:pPr>
              <a:t>24</a:t>
            </a:fld>
            <a:endParaRPr lang="en-US" altLang="en-US" sz="1000"/>
          </a:p>
        </p:txBody>
      </p:sp>
    </p:spTree>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F48C722F-3C90-A08E-B0E3-F3E700AE6323}"/>
              </a:ext>
            </a:extLst>
          </p:cNvPr>
          <p:cNvSpPr>
            <a:spLocks noGrp="1" noChangeArrowheads="1"/>
          </p:cNvSpPr>
          <p:nvPr>
            <p:ph type="title"/>
          </p:nvPr>
        </p:nvSpPr>
        <p:spPr/>
        <p:txBody>
          <a:bodyPr/>
          <a:lstStyle/>
          <a:p>
            <a:pPr algn="ctr"/>
            <a:r>
              <a:rPr lang="en-US" altLang="en-US" sz="4000" b="1">
                <a:solidFill>
                  <a:srgbClr val="C00000"/>
                </a:solidFill>
                <a:latin typeface="Calibri" panose="020F0502020204030204" pitchFamily="34" charset="0"/>
                <a:cs typeface="Calibri" panose="020F0502020204030204" pitchFamily="34" charset="0"/>
              </a:rPr>
              <a:t>Governing Laws</a:t>
            </a:r>
            <a:endParaRPr lang="en-US" altLang="en-US"/>
          </a:p>
        </p:txBody>
      </p:sp>
      <p:sp>
        <p:nvSpPr>
          <p:cNvPr id="30723" name="Content Placeholder 2">
            <a:extLst>
              <a:ext uri="{FF2B5EF4-FFF2-40B4-BE49-F238E27FC236}">
                <a16:creationId xmlns:a16="http://schemas.microsoft.com/office/drawing/2014/main" id="{E1CD9219-27F9-7A65-BF6A-7CBFD57C8D06}"/>
              </a:ext>
            </a:extLst>
          </p:cNvPr>
          <p:cNvSpPr>
            <a:spLocks noGrp="1" noChangeArrowheads="1"/>
          </p:cNvSpPr>
          <p:nvPr>
            <p:ph idx="1"/>
          </p:nvPr>
        </p:nvSpPr>
        <p:spPr/>
        <p:txBody>
          <a:bodyPr/>
          <a:lstStyle/>
          <a:p>
            <a:r>
              <a:rPr lang="en-US" altLang="en-US" b="1" u="sng">
                <a:latin typeface="Calibri" panose="020F0502020204030204" pitchFamily="34" charset="0"/>
                <a:cs typeface="Calibri" panose="020F0502020204030204" pitchFamily="34" charset="0"/>
              </a:rPr>
              <a:t>California Probate Code</a:t>
            </a:r>
          </a:p>
          <a:p>
            <a:pPr lvl="1"/>
            <a:r>
              <a:rPr lang="en-US" altLang="en-US" sz="2800" b="1">
                <a:latin typeface="Calibri" panose="020F0502020204030204" pitchFamily="34" charset="0"/>
                <a:cs typeface="Calibri" panose="020F0502020204030204" pitchFamily="34" charset="0"/>
              </a:rPr>
              <a:t>1500 – 1543</a:t>
            </a:r>
            <a:r>
              <a:rPr lang="en-US" altLang="en-US" sz="2800">
                <a:latin typeface="Calibri" panose="020F0502020204030204" pitchFamily="34" charset="0"/>
                <a:cs typeface="Calibri" panose="020F0502020204030204" pitchFamily="34" charset="0"/>
              </a:rPr>
              <a:t>  Establishment of Guardianship</a:t>
            </a:r>
          </a:p>
          <a:p>
            <a:pPr lvl="1"/>
            <a:r>
              <a:rPr lang="en-US" altLang="en-US" sz="2800" b="1">
                <a:latin typeface="Calibri" panose="020F0502020204030204" pitchFamily="34" charset="0"/>
                <a:cs typeface="Calibri" panose="020F0502020204030204" pitchFamily="34" charset="0"/>
              </a:rPr>
              <a:t>1610 – 1611</a:t>
            </a:r>
            <a:r>
              <a:rPr lang="en-US" altLang="en-US" sz="2800">
                <a:latin typeface="Calibri" panose="020F0502020204030204" pitchFamily="34" charset="0"/>
                <a:cs typeface="Calibri" panose="020F0502020204030204" pitchFamily="34" charset="0"/>
              </a:rPr>
              <a:t>  Permanent &amp; Stable Home</a:t>
            </a:r>
          </a:p>
          <a:p>
            <a:pPr lvl="1"/>
            <a:r>
              <a:rPr lang="en-US" altLang="en-US" sz="2800" b="1">
                <a:latin typeface="Calibri" panose="020F0502020204030204" pitchFamily="34" charset="0"/>
                <a:cs typeface="Calibri" panose="020F0502020204030204" pitchFamily="34" charset="0"/>
              </a:rPr>
              <a:t>1600 – 1602</a:t>
            </a:r>
            <a:r>
              <a:rPr lang="en-US" altLang="en-US" sz="2800">
                <a:latin typeface="Calibri" panose="020F0502020204030204" pitchFamily="34" charset="0"/>
                <a:cs typeface="Calibri" panose="020F0502020204030204" pitchFamily="34" charset="0"/>
              </a:rPr>
              <a:t> Termination</a:t>
            </a:r>
          </a:p>
          <a:p>
            <a:pPr lvl="1"/>
            <a:endParaRPr lang="en-US" altLang="en-US" sz="800" b="1" u="sng">
              <a:latin typeface="Calibri" panose="020F0502020204030204" pitchFamily="34" charset="0"/>
              <a:cs typeface="Calibri" panose="020F0502020204030204" pitchFamily="34" charset="0"/>
            </a:endParaRPr>
          </a:p>
          <a:p>
            <a:r>
              <a:rPr lang="en-US" altLang="en-US" b="1" u="sng">
                <a:latin typeface="Calibri" panose="020F0502020204030204" pitchFamily="34" charset="0"/>
                <a:cs typeface="Calibri" panose="020F0502020204030204" pitchFamily="34" charset="0"/>
              </a:rPr>
              <a:t>California Family Code</a:t>
            </a:r>
          </a:p>
          <a:p>
            <a:pPr lvl="1"/>
            <a:r>
              <a:rPr lang="en-US" altLang="en-US" sz="2800" b="1">
                <a:latin typeface="Calibri" panose="020F0502020204030204" pitchFamily="34" charset="0"/>
                <a:cs typeface="Calibri" panose="020F0502020204030204" pitchFamily="34" charset="0"/>
              </a:rPr>
              <a:t>7505</a:t>
            </a:r>
            <a:r>
              <a:rPr lang="en-US" altLang="en-US" sz="2800">
                <a:latin typeface="Calibri" panose="020F0502020204030204" pitchFamily="34" charset="0"/>
                <a:cs typeface="Calibri" panose="020F0502020204030204" pitchFamily="34" charset="0"/>
              </a:rPr>
              <a:t> - Suspension of Parental Rights</a:t>
            </a:r>
          </a:p>
          <a:p>
            <a:pPr lvl="1"/>
            <a:r>
              <a:rPr lang="en-US" altLang="en-US" sz="2800" b="1">
                <a:latin typeface="Calibri" panose="020F0502020204030204" pitchFamily="34" charset="0"/>
                <a:cs typeface="Calibri" panose="020F0502020204030204" pitchFamily="34" charset="0"/>
              </a:rPr>
              <a:t>3100-3104</a:t>
            </a:r>
            <a:r>
              <a:rPr lang="en-US" altLang="en-US" sz="2800">
                <a:latin typeface="Calibri" panose="020F0502020204030204" pitchFamily="34" charset="0"/>
                <a:cs typeface="Calibri" panose="020F0502020204030204" pitchFamily="34" charset="0"/>
              </a:rPr>
              <a:t> - Parental Visitation</a:t>
            </a:r>
          </a:p>
          <a:p>
            <a:pPr lvl="1"/>
            <a:r>
              <a:rPr lang="en-US" altLang="en-US" sz="2800" b="1">
                <a:latin typeface="Calibri" panose="020F0502020204030204" pitchFamily="34" charset="0"/>
                <a:cs typeface="Calibri" panose="020F0502020204030204" pitchFamily="34" charset="0"/>
              </a:rPr>
              <a:t>3900-3901</a:t>
            </a:r>
            <a:r>
              <a:rPr lang="en-US" altLang="en-US" sz="2800">
                <a:latin typeface="Calibri" panose="020F0502020204030204" pitchFamily="34" charset="0"/>
                <a:cs typeface="Calibri" panose="020F0502020204030204" pitchFamily="34" charset="0"/>
              </a:rPr>
              <a:t> Parents’ Duty to Support</a:t>
            </a:r>
          </a:p>
          <a:p>
            <a:pPr lvl="1"/>
            <a:endParaRPr lang="en-US" altLang="en-US" sz="2800">
              <a:latin typeface="Calibri" panose="020F0502020204030204" pitchFamily="34" charset="0"/>
              <a:cs typeface="Calibri" panose="020F0502020204030204" pitchFamily="34" charset="0"/>
            </a:endParaRPr>
          </a:p>
          <a:p>
            <a:pPr lvl="1"/>
            <a:endParaRPr lang="en-US" altLang="en-US">
              <a:latin typeface="Calibri" panose="020F0502020204030204" pitchFamily="34" charset="0"/>
              <a:cs typeface="Calibri" panose="020F0502020204030204" pitchFamily="34" charset="0"/>
            </a:endParaRPr>
          </a:p>
          <a:p>
            <a:endParaRPr lang="en-US" altLang="en-US" b="1" u="sng">
              <a:latin typeface="Calibri" panose="020F0502020204030204" pitchFamily="34" charset="0"/>
              <a:cs typeface="Calibri" panose="020F0502020204030204" pitchFamily="34" charset="0"/>
            </a:endParaRPr>
          </a:p>
          <a:p>
            <a:endParaRPr lang="en-US" altLang="en-US" b="1" u="sng">
              <a:latin typeface="Calibri" panose="020F0502020204030204" pitchFamily="34" charset="0"/>
              <a:cs typeface="Calibri" panose="020F0502020204030204" pitchFamily="34" charset="0"/>
            </a:endParaRPr>
          </a:p>
          <a:p>
            <a:endParaRPr lang="en-US" altLang="en-US"/>
          </a:p>
        </p:txBody>
      </p:sp>
      <p:sp>
        <p:nvSpPr>
          <p:cNvPr id="30724" name="Date Placeholder 3">
            <a:extLst>
              <a:ext uri="{FF2B5EF4-FFF2-40B4-BE49-F238E27FC236}">
                <a16:creationId xmlns:a16="http://schemas.microsoft.com/office/drawing/2014/main" id="{5593FC19-2AD4-846D-37F7-EF1C690C142D}"/>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9263E5D9-365D-4BAF-AA63-9D3375E5B57B}" type="datetime1">
              <a:rPr lang="en-US" altLang="en-US" sz="1000" smtClean="0"/>
              <a:pPr>
                <a:spcBef>
                  <a:spcPct val="0"/>
                </a:spcBef>
                <a:buClrTx/>
                <a:buSzTx/>
                <a:buFontTx/>
                <a:buNone/>
              </a:pPr>
              <a:t>5/29/2026</a:t>
            </a:fld>
            <a:endParaRPr lang="en-US" altLang="en-US" sz="1000"/>
          </a:p>
        </p:txBody>
      </p:sp>
      <p:sp>
        <p:nvSpPr>
          <p:cNvPr id="30725" name="Footer Placeholder 4">
            <a:extLst>
              <a:ext uri="{FF2B5EF4-FFF2-40B4-BE49-F238E27FC236}">
                <a16:creationId xmlns:a16="http://schemas.microsoft.com/office/drawing/2014/main" id="{20108944-67E8-9C6C-44B2-8EEEEB5C0121}"/>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30726" name="Slide Number Placeholder 5">
            <a:extLst>
              <a:ext uri="{FF2B5EF4-FFF2-40B4-BE49-F238E27FC236}">
                <a16:creationId xmlns:a16="http://schemas.microsoft.com/office/drawing/2014/main" id="{E695C6EF-0086-4CB9-3EF7-2F0FF36643EF}"/>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A28F9FEA-ECCA-455C-A138-AB026B8732A5}" type="slidenum">
              <a:rPr lang="en-US" altLang="en-US" sz="1000"/>
              <a:pPr>
                <a:spcBef>
                  <a:spcPct val="0"/>
                </a:spcBef>
                <a:buClrTx/>
                <a:buSzTx/>
                <a:buFontTx/>
                <a:buNone/>
              </a:pPr>
              <a:t>25</a:t>
            </a:fld>
            <a:endParaRPr lang="en-US" altLang="en-US" sz="1000"/>
          </a:p>
        </p:txBody>
      </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6">
            <a:extLst>
              <a:ext uri="{FF2B5EF4-FFF2-40B4-BE49-F238E27FC236}">
                <a16:creationId xmlns:a16="http://schemas.microsoft.com/office/drawing/2014/main" id="{9678549B-6B81-69DE-B73A-8C8DF698A315}"/>
              </a:ext>
            </a:extLst>
          </p:cNvPr>
          <p:cNvSpPr>
            <a:spLocks noGrp="1" noChangeArrowheads="1"/>
          </p:cNvSpPr>
          <p:nvPr>
            <p:ph type="title"/>
          </p:nvPr>
        </p:nvSpPr>
        <p:spPr/>
        <p:txBody>
          <a:bodyPr/>
          <a:lstStyle/>
          <a:p>
            <a:pPr algn="ctr" eaLnBrk="1" hangingPunct="1"/>
            <a:r>
              <a:rPr lang="en-US" altLang="en-US" sz="4400" b="1" dirty="0">
                <a:solidFill>
                  <a:srgbClr val="C00000"/>
                </a:solidFill>
                <a:latin typeface="Calibri" panose="020F0502020204030204" pitchFamily="34" charset="0"/>
                <a:cs typeface="Calibri" panose="020F0502020204030204" pitchFamily="34" charset="0"/>
              </a:rPr>
              <a:t>Governing Laws Cont.</a:t>
            </a:r>
          </a:p>
        </p:txBody>
      </p:sp>
      <p:sp>
        <p:nvSpPr>
          <p:cNvPr id="31747" name="Rectangle 7">
            <a:extLst>
              <a:ext uri="{FF2B5EF4-FFF2-40B4-BE49-F238E27FC236}">
                <a16:creationId xmlns:a16="http://schemas.microsoft.com/office/drawing/2014/main" id="{7CFA69C3-D617-EC72-4D6E-86DC485071E1}"/>
              </a:ext>
            </a:extLst>
          </p:cNvPr>
          <p:cNvSpPr>
            <a:spLocks noGrp="1" noChangeArrowheads="1"/>
          </p:cNvSpPr>
          <p:nvPr>
            <p:ph type="body" idx="1"/>
          </p:nvPr>
        </p:nvSpPr>
        <p:spPr>
          <a:xfrm>
            <a:off x="1027113" y="2057400"/>
            <a:ext cx="5486400" cy="6578600"/>
          </a:xfrm>
        </p:spPr>
        <p:txBody>
          <a:bodyPr/>
          <a:lstStyle/>
          <a:p>
            <a:pPr eaLnBrk="1" hangingPunct="1">
              <a:lnSpc>
                <a:spcPct val="80000"/>
              </a:lnSpc>
              <a:buFont typeface="Wingdings" panose="05000000000000000000" pitchFamily="2" charset="2"/>
              <a:buNone/>
            </a:pPr>
            <a:r>
              <a:rPr lang="en-US" altLang="en-US" b="1" u="sng">
                <a:latin typeface="Calibri" panose="020F0502020204030204" pitchFamily="34" charset="0"/>
                <a:cs typeface="Calibri" panose="020F0502020204030204" pitchFamily="34" charset="0"/>
              </a:rPr>
              <a:t>California Probate Code</a:t>
            </a:r>
            <a:endParaRPr lang="en-US" altLang="en-US" sz="2400">
              <a:latin typeface="Calibri" panose="020F0502020204030204" pitchFamily="34" charset="0"/>
              <a:cs typeface="Calibri" panose="020F0502020204030204" pitchFamily="34" charset="0"/>
            </a:endParaRPr>
          </a:p>
          <a:p>
            <a:pPr eaLnBrk="1" hangingPunct="1">
              <a:lnSpc>
                <a:spcPct val="80000"/>
              </a:lnSpc>
              <a:buClr>
                <a:schemeClr val="hlink"/>
              </a:buClr>
              <a:buFont typeface="Wingdings" panose="05000000000000000000" pitchFamily="2" charset="2"/>
              <a:buChar char="Ø"/>
            </a:pPr>
            <a:r>
              <a:rPr lang="en-US" altLang="en-US" sz="2400">
                <a:latin typeface="Calibri" panose="020F0502020204030204" pitchFamily="34" charset="0"/>
                <a:cs typeface="Calibri" panose="020F0502020204030204" pitchFamily="34" charset="0"/>
              </a:rPr>
              <a:t>Probate Code </a:t>
            </a:r>
            <a:r>
              <a:rPr lang="en-US" altLang="en-US" sz="2400" b="1">
                <a:latin typeface="Calibri" panose="020F0502020204030204" pitchFamily="34" charset="0"/>
                <a:cs typeface="Calibri" panose="020F0502020204030204" pitchFamily="34" charset="0"/>
              </a:rPr>
              <a:t>Section:1500 – 1543</a:t>
            </a:r>
            <a:r>
              <a:rPr lang="en-US" altLang="en-US" sz="2400">
                <a:latin typeface="Calibri" panose="020F0502020204030204" pitchFamily="34" charset="0"/>
                <a:cs typeface="Calibri" panose="020F0502020204030204" pitchFamily="34" charset="0"/>
              </a:rPr>
              <a:t>  Establishment of Guardianship</a:t>
            </a:r>
          </a:p>
          <a:p>
            <a:pPr eaLnBrk="1" hangingPunct="1">
              <a:lnSpc>
                <a:spcPct val="80000"/>
              </a:lnSpc>
              <a:buClr>
                <a:schemeClr val="hlink"/>
              </a:buClr>
              <a:buFont typeface="Wingdings" panose="05000000000000000000" pitchFamily="2" charset="2"/>
              <a:buNone/>
            </a:pPr>
            <a:endParaRPr lang="en-US" altLang="en-US" sz="2400">
              <a:latin typeface="Calibri" panose="020F0502020204030204" pitchFamily="34" charset="0"/>
              <a:cs typeface="Calibri" panose="020F0502020204030204" pitchFamily="34" charset="0"/>
            </a:endParaRPr>
          </a:p>
          <a:p>
            <a:pPr eaLnBrk="1" hangingPunct="1">
              <a:lnSpc>
                <a:spcPct val="80000"/>
              </a:lnSpc>
              <a:buClr>
                <a:schemeClr val="hlink"/>
              </a:buClr>
              <a:buFont typeface="Wingdings" panose="05000000000000000000" pitchFamily="2" charset="2"/>
              <a:buChar char="Ø"/>
            </a:pPr>
            <a:r>
              <a:rPr lang="en-US" altLang="en-US" sz="2400">
                <a:latin typeface="Calibri" panose="020F0502020204030204" pitchFamily="34" charset="0"/>
                <a:cs typeface="Calibri" panose="020F0502020204030204" pitchFamily="34" charset="0"/>
              </a:rPr>
              <a:t>Probate Code </a:t>
            </a:r>
            <a:r>
              <a:rPr lang="en-US" altLang="en-US" sz="2400" b="1">
                <a:latin typeface="Calibri" panose="020F0502020204030204" pitchFamily="34" charset="0"/>
                <a:cs typeface="Calibri" panose="020F0502020204030204" pitchFamily="34" charset="0"/>
              </a:rPr>
              <a:t>Section:1610 – 1611</a:t>
            </a:r>
            <a:r>
              <a:rPr lang="en-US" altLang="en-US" sz="2400">
                <a:latin typeface="Calibri" panose="020F0502020204030204" pitchFamily="34" charset="0"/>
                <a:cs typeface="Calibri" panose="020F0502020204030204" pitchFamily="34" charset="0"/>
              </a:rPr>
              <a:t>  Permanent &amp; Stable Home</a:t>
            </a:r>
          </a:p>
          <a:p>
            <a:pPr eaLnBrk="1" hangingPunct="1">
              <a:lnSpc>
                <a:spcPct val="80000"/>
              </a:lnSpc>
              <a:buClr>
                <a:schemeClr val="hlink"/>
              </a:buClr>
              <a:buFont typeface="Wingdings" panose="05000000000000000000" pitchFamily="2" charset="2"/>
              <a:buNone/>
            </a:pPr>
            <a:endParaRPr lang="en-US" altLang="en-US" sz="2400">
              <a:latin typeface="Calibri" panose="020F0502020204030204" pitchFamily="34" charset="0"/>
              <a:cs typeface="Calibri" panose="020F0502020204030204" pitchFamily="34" charset="0"/>
            </a:endParaRPr>
          </a:p>
          <a:p>
            <a:pPr eaLnBrk="1" hangingPunct="1">
              <a:lnSpc>
                <a:spcPct val="80000"/>
              </a:lnSpc>
              <a:buClr>
                <a:schemeClr val="hlink"/>
              </a:buClr>
              <a:buFont typeface="Wingdings" panose="05000000000000000000" pitchFamily="2" charset="2"/>
              <a:buChar char="Ø"/>
            </a:pPr>
            <a:r>
              <a:rPr lang="en-US" altLang="en-US" sz="2400">
                <a:latin typeface="Calibri" panose="020F0502020204030204" pitchFamily="34" charset="0"/>
                <a:cs typeface="Calibri" panose="020F0502020204030204" pitchFamily="34" charset="0"/>
              </a:rPr>
              <a:t>Probate Code </a:t>
            </a:r>
            <a:r>
              <a:rPr lang="en-US" altLang="en-US" sz="2400" b="1">
                <a:latin typeface="Calibri" panose="020F0502020204030204" pitchFamily="34" charset="0"/>
                <a:cs typeface="Calibri" panose="020F0502020204030204" pitchFamily="34" charset="0"/>
              </a:rPr>
              <a:t>Section:1600 – 1602</a:t>
            </a:r>
            <a:r>
              <a:rPr lang="en-US" altLang="en-US" sz="2400">
                <a:latin typeface="Calibri" panose="020F0502020204030204" pitchFamily="34" charset="0"/>
                <a:cs typeface="Calibri" panose="020F0502020204030204" pitchFamily="34" charset="0"/>
              </a:rPr>
              <a:t> Termination</a:t>
            </a:r>
          </a:p>
          <a:p>
            <a:pPr eaLnBrk="1" hangingPunct="1">
              <a:lnSpc>
                <a:spcPct val="80000"/>
              </a:lnSpc>
              <a:buClr>
                <a:schemeClr val="hlink"/>
              </a:buClr>
              <a:buFont typeface="Wingdings" panose="05000000000000000000" pitchFamily="2" charset="2"/>
              <a:buChar char="Ø"/>
            </a:pPr>
            <a:endParaRPr lang="en-US" altLang="en-US" sz="2400" b="1">
              <a:latin typeface="Calibri" panose="020F0502020204030204" pitchFamily="34" charset="0"/>
              <a:cs typeface="Calibri" panose="020F0502020204030204" pitchFamily="34" charset="0"/>
            </a:endParaRPr>
          </a:p>
          <a:p>
            <a:pPr eaLnBrk="1" hangingPunct="1">
              <a:lnSpc>
                <a:spcPct val="80000"/>
              </a:lnSpc>
              <a:buClr>
                <a:schemeClr val="hlink"/>
              </a:buClr>
              <a:buFont typeface="Wingdings" panose="05000000000000000000" pitchFamily="2" charset="2"/>
              <a:buNone/>
            </a:pPr>
            <a:r>
              <a:rPr lang="en-US" altLang="en-US" b="1" u="sng">
                <a:latin typeface="Calibri" panose="020F0502020204030204" pitchFamily="34" charset="0"/>
                <a:cs typeface="Calibri" panose="020F0502020204030204" pitchFamily="34" charset="0"/>
              </a:rPr>
              <a:t>California Family Code</a:t>
            </a:r>
          </a:p>
          <a:p>
            <a:pPr eaLnBrk="1" hangingPunct="1">
              <a:lnSpc>
                <a:spcPct val="80000"/>
              </a:lnSpc>
              <a:buClr>
                <a:schemeClr val="hlink"/>
              </a:buClr>
              <a:buFont typeface="Wingdings" panose="05000000000000000000" pitchFamily="2" charset="2"/>
              <a:buChar char="Ø"/>
            </a:pPr>
            <a:r>
              <a:rPr lang="en-US" altLang="en-US" sz="2400">
                <a:latin typeface="Calibri" panose="020F0502020204030204" pitchFamily="34" charset="0"/>
                <a:cs typeface="Calibri" panose="020F0502020204030204" pitchFamily="34" charset="0"/>
              </a:rPr>
              <a:t>Family Code </a:t>
            </a:r>
            <a:r>
              <a:rPr lang="en-US" altLang="en-US" sz="2400" b="1">
                <a:latin typeface="Calibri" panose="020F0502020204030204" pitchFamily="34" charset="0"/>
                <a:cs typeface="Calibri" panose="020F0502020204030204" pitchFamily="34" charset="0"/>
              </a:rPr>
              <a:t>Section: 7505</a:t>
            </a:r>
            <a:r>
              <a:rPr lang="en-US" altLang="en-US" sz="2400">
                <a:latin typeface="Calibri" panose="020F0502020204030204" pitchFamily="34" charset="0"/>
                <a:cs typeface="Calibri" panose="020F0502020204030204" pitchFamily="34" charset="0"/>
              </a:rPr>
              <a:t> Suspension of Parental Rights</a:t>
            </a:r>
          </a:p>
          <a:p>
            <a:pPr eaLnBrk="1" hangingPunct="1">
              <a:lnSpc>
                <a:spcPct val="80000"/>
              </a:lnSpc>
              <a:buClr>
                <a:schemeClr val="hlink"/>
              </a:buClr>
              <a:buFont typeface="Wingdings" panose="05000000000000000000" pitchFamily="2" charset="2"/>
              <a:buNone/>
            </a:pPr>
            <a:endParaRPr lang="en-US" altLang="en-US" sz="2400">
              <a:latin typeface="Calibri" panose="020F0502020204030204" pitchFamily="34" charset="0"/>
              <a:cs typeface="Calibri" panose="020F0502020204030204" pitchFamily="34" charset="0"/>
            </a:endParaRPr>
          </a:p>
          <a:p>
            <a:pPr eaLnBrk="1" hangingPunct="1">
              <a:lnSpc>
                <a:spcPct val="80000"/>
              </a:lnSpc>
              <a:buClr>
                <a:schemeClr val="hlink"/>
              </a:buClr>
              <a:buFont typeface="Wingdings" panose="05000000000000000000" pitchFamily="2" charset="2"/>
              <a:buChar char="Ø"/>
            </a:pPr>
            <a:r>
              <a:rPr lang="en-US" altLang="en-US" sz="2400">
                <a:latin typeface="Calibri" panose="020F0502020204030204" pitchFamily="34" charset="0"/>
                <a:cs typeface="Calibri" panose="020F0502020204030204" pitchFamily="34" charset="0"/>
              </a:rPr>
              <a:t>Family Code </a:t>
            </a:r>
            <a:r>
              <a:rPr lang="en-US" altLang="en-US" sz="2400" b="1">
                <a:latin typeface="Calibri" panose="020F0502020204030204" pitchFamily="34" charset="0"/>
                <a:cs typeface="Calibri" panose="020F0502020204030204" pitchFamily="34" charset="0"/>
              </a:rPr>
              <a:t>Section: 3100-3104</a:t>
            </a:r>
            <a:r>
              <a:rPr lang="en-US" altLang="en-US" sz="2400">
                <a:latin typeface="Calibri" panose="020F0502020204030204" pitchFamily="34" charset="0"/>
                <a:cs typeface="Calibri" panose="020F0502020204030204" pitchFamily="34" charset="0"/>
              </a:rPr>
              <a:t> Parental Visitation</a:t>
            </a:r>
          </a:p>
          <a:p>
            <a:pPr eaLnBrk="1" hangingPunct="1">
              <a:lnSpc>
                <a:spcPct val="80000"/>
              </a:lnSpc>
              <a:buClr>
                <a:schemeClr val="hlink"/>
              </a:buClr>
              <a:buFont typeface="Wingdings" panose="05000000000000000000" pitchFamily="2" charset="2"/>
              <a:buNone/>
            </a:pPr>
            <a:endParaRPr lang="en-US" altLang="en-US" sz="1100">
              <a:latin typeface="Calibri" panose="020F0502020204030204" pitchFamily="34" charset="0"/>
              <a:cs typeface="Calibri" panose="020F0502020204030204" pitchFamily="34" charset="0"/>
            </a:endParaRPr>
          </a:p>
          <a:p>
            <a:pPr eaLnBrk="1" hangingPunct="1">
              <a:lnSpc>
                <a:spcPct val="80000"/>
              </a:lnSpc>
              <a:buClr>
                <a:schemeClr val="hlink"/>
              </a:buClr>
              <a:buFont typeface="Wingdings" panose="05000000000000000000" pitchFamily="2" charset="2"/>
              <a:buChar char="Ø"/>
            </a:pPr>
            <a:r>
              <a:rPr lang="en-US" altLang="en-US" sz="2400">
                <a:latin typeface="Calibri" panose="020F0502020204030204" pitchFamily="34" charset="0"/>
                <a:cs typeface="Calibri" panose="020F0502020204030204" pitchFamily="34" charset="0"/>
              </a:rPr>
              <a:t>Family Code </a:t>
            </a:r>
            <a:r>
              <a:rPr lang="en-US" altLang="en-US" sz="2400" b="1">
                <a:latin typeface="Calibri" panose="020F0502020204030204" pitchFamily="34" charset="0"/>
                <a:cs typeface="Calibri" panose="020F0502020204030204" pitchFamily="34" charset="0"/>
              </a:rPr>
              <a:t>Section: 3900 &amp; 3901</a:t>
            </a:r>
            <a:r>
              <a:rPr lang="en-US" altLang="en-US" sz="2400">
                <a:latin typeface="Calibri" panose="020F0502020204030204" pitchFamily="34" charset="0"/>
                <a:cs typeface="Calibri" panose="020F0502020204030204" pitchFamily="34" charset="0"/>
              </a:rPr>
              <a:t> Parents &amp; their Duty to Support</a:t>
            </a:r>
          </a:p>
          <a:p>
            <a:pPr eaLnBrk="1" hangingPunct="1">
              <a:lnSpc>
                <a:spcPct val="80000"/>
              </a:lnSpc>
              <a:buClr>
                <a:schemeClr val="hlink"/>
              </a:buClr>
              <a:buFont typeface="Wingdings" panose="05000000000000000000" pitchFamily="2" charset="2"/>
              <a:buChar char="Ø"/>
            </a:pPr>
            <a:endParaRPr lang="en-US" altLang="en-US" sz="1100">
              <a:latin typeface="Times New Roman" panose="02020603050405020304" pitchFamily="18" charset="0"/>
            </a:endParaRPr>
          </a:p>
        </p:txBody>
      </p:sp>
      <p:sp>
        <p:nvSpPr>
          <p:cNvPr id="31748" name="Date Placeholder 1">
            <a:extLst>
              <a:ext uri="{FF2B5EF4-FFF2-40B4-BE49-F238E27FC236}">
                <a16:creationId xmlns:a16="http://schemas.microsoft.com/office/drawing/2014/main" id="{942352EB-F770-A251-58B5-BE4195451CE6}"/>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9F6C01FF-B8A4-45E0-A65D-68528F97F9E1}" type="datetime1">
              <a:rPr lang="en-US" altLang="en-US" sz="1000" smtClean="0"/>
              <a:pPr>
                <a:spcBef>
                  <a:spcPct val="0"/>
                </a:spcBef>
                <a:buClrTx/>
                <a:buSzTx/>
                <a:buFontTx/>
                <a:buNone/>
              </a:pPr>
              <a:t>5/29/2026</a:t>
            </a:fld>
            <a:endParaRPr lang="en-US" altLang="en-US" sz="1000"/>
          </a:p>
        </p:txBody>
      </p:sp>
      <p:sp>
        <p:nvSpPr>
          <p:cNvPr id="31749" name="Slide Number Placeholder 3">
            <a:extLst>
              <a:ext uri="{FF2B5EF4-FFF2-40B4-BE49-F238E27FC236}">
                <a16:creationId xmlns:a16="http://schemas.microsoft.com/office/drawing/2014/main" id="{66EF89B9-818B-2314-F341-DA7AD9FBD7DD}"/>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BDF59454-CFC9-40C1-B417-DE0913E501C4}" type="slidenum">
              <a:rPr lang="en-US" altLang="en-US" sz="1000"/>
              <a:pPr>
                <a:spcBef>
                  <a:spcPct val="0"/>
                </a:spcBef>
                <a:buClrTx/>
                <a:buSzTx/>
                <a:buFontTx/>
                <a:buNone/>
              </a:pPr>
              <a:t>26</a:t>
            </a:fld>
            <a:endParaRPr lang="en-US" altLang="en-US" sz="1000"/>
          </a:p>
        </p:txBody>
      </p:sp>
    </p:spTree>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C5638555-574C-AC83-4B48-43F9B1C66F0B}"/>
              </a:ext>
            </a:extLst>
          </p:cNvPr>
          <p:cNvSpPr>
            <a:spLocks noGrp="1" noChangeArrowheads="1"/>
          </p:cNvSpPr>
          <p:nvPr>
            <p:ph type="title"/>
          </p:nvPr>
        </p:nvSpPr>
        <p:spPr/>
        <p:txBody>
          <a:bodyPr/>
          <a:lstStyle/>
          <a:p>
            <a:pPr algn="ctr" eaLnBrk="1" hangingPunct="1"/>
            <a:r>
              <a:rPr lang="en-US" altLang="en-US" sz="4400" b="1">
                <a:solidFill>
                  <a:schemeClr val="hlink"/>
                </a:solidFill>
                <a:latin typeface="Calibri" panose="020F0502020204030204" pitchFamily="34" charset="0"/>
                <a:cs typeface="Calibri" panose="020F0502020204030204" pitchFamily="34" charset="0"/>
              </a:rPr>
              <a:t>Local Rules of Court </a:t>
            </a:r>
            <a:br>
              <a:rPr lang="en-US" altLang="en-US" sz="4400" b="1">
                <a:solidFill>
                  <a:schemeClr val="hlink"/>
                </a:solidFill>
                <a:latin typeface="Calibri" panose="020F0502020204030204" pitchFamily="34" charset="0"/>
                <a:cs typeface="Calibri" panose="020F0502020204030204" pitchFamily="34" charset="0"/>
              </a:rPr>
            </a:br>
            <a:r>
              <a:rPr lang="en-US" altLang="en-US" sz="4400" b="1">
                <a:solidFill>
                  <a:schemeClr val="hlink"/>
                </a:solidFill>
                <a:latin typeface="Calibri" panose="020F0502020204030204" pitchFamily="34" charset="0"/>
                <a:cs typeface="Calibri" panose="020F0502020204030204" pitchFamily="34" charset="0"/>
              </a:rPr>
              <a:t>&amp; Guidelines</a:t>
            </a:r>
          </a:p>
        </p:txBody>
      </p:sp>
      <p:sp>
        <p:nvSpPr>
          <p:cNvPr id="34819" name="Rectangle 3">
            <a:extLst>
              <a:ext uri="{FF2B5EF4-FFF2-40B4-BE49-F238E27FC236}">
                <a16:creationId xmlns:a16="http://schemas.microsoft.com/office/drawing/2014/main" id="{5CAC41B3-65BB-37B9-C7CC-9E4ED70675EB}"/>
              </a:ext>
            </a:extLst>
          </p:cNvPr>
          <p:cNvSpPr>
            <a:spLocks noGrp="1" noChangeArrowheads="1"/>
          </p:cNvSpPr>
          <p:nvPr>
            <p:ph type="body" idx="1"/>
          </p:nvPr>
        </p:nvSpPr>
        <p:spPr>
          <a:xfrm>
            <a:off x="685800" y="1524000"/>
            <a:ext cx="5829300" cy="7112000"/>
          </a:xfrm>
        </p:spPr>
        <p:txBody>
          <a:bodyPr/>
          <a:lstStyle/>
          <a:p>
            <a:pPr marL="533400" indent="-533400" eaLnBrk="1" hangingPunct="1">
              <a:lnSpc>
                <a:spcPct val="80000"/>
              </a:lnSpc>
              <a:buFont typeface="Wingdings" panose="05000000000000000000" pitchFamily="2" charset="2"/>
              <a:buNone/>
              <a:defRPr/>
            </a:pPr>
            <a:endParaRPr lang="en-US" altLang="en-US" sz="2400" b="1" dirty="0">
              <a:latin typeface="Times New Roman" panose="02020603050405020304" pitchFamily="18" charset="0"/>
            </a:endParaRPr>
          </a:p>
          <a:p>
            <a:pPr marL="533400" indent="-533400" eaLnBrk="1" hangingPunct="1">
              <a:lnSpc>
                <a:spcPct val="80000"/>
              </a:lnSpc>
              <a:buFont typeface="Wingdings" panose="05000000000000000000" pitchFamily="2" charset="2"/>
              <a:buNone/>
              <a:defRPr/>
            </a:pPr>
            <a:endParaRPr lang="en-US" altLang="en-US" sz="800" b="1" u="sng" dirty="0">
              <a:latin typeface="Times New Roman" panose="02020603050405020304" pitchFamily="18" charset="0"/>
            </a:endParaRPr>
          </a:p>
          <a:p>
            <a:pPr marL="533400" indent="-533400" algn="ctr" eaLnBrk="1" hangingPunct="1">
              <a:lnSpc>
                <a:spcPct val="80000"/>
              </a:lnSpc>
              <a:buFont typeface="Wingdings" panose="05000000000000000000" pitchFamily="2" charset="2"/>
              <a:buNone/>
              <a:defRPr/>
            </a:pPr>
            <a:r>
              <a:rPr lang="en-US" altLang="en-US" sz="2300" b="1" u="sng" dirty="0">
                <a:latin typeface="Calibri" panose="020F0502020204030204" pitchFamily="34" charset="0"/>
                <a:cs typeface="Calibri" panose="020F0502020204030204" pitchFamily="34" charset="0"/>
              </a:rPr>
              <a:t>Tulare County Local Rules of Court, Rule 1007</a:t>
            </a:r>
            <a:r>
              <a:rPr lang="en-US" altLang="en-US" sz="2300" dirty="0">
                <a:latin typeface="Calibri" panose="020F0502020204030204" pitchFamily="34" charset="0"/>
                <a:cs typeface="Calibri" panose="020F0502020204030204" pitchFamily="34" charset="0"/>
              </a:rPr>
              <a:t>:</a:t>
            </a:r>
          </a:p>
          <a:p>
            <a:pPr marL="533400" indent="-533400" algn="ctr" eaLnBrk="1" hangingPunct="1">
              <a:lnSpc>
                <a:spcPct val="80000"/>
              </a:lnSpc>
              <a:buFont typeface="Wingdings" panose="05000000000000000000" pitchFamily="2" charset="2"/>
              <a:buNone/>
              <a:defRPr/>
            </a:pPr>
            <a:r>
              <a:rPr lang="en-US" altLang="en-US" sz="2300" dirty="0">
                <a:latin typeface="Calibri" panose="020F0502020204030204" pitchFamily="34" charset="0"/>
                <a:cs typeface="Calibri" panose="020F0502020204030204" pitchFamily="34" charset="0"/>
              </a:rPr>
              <a:t>Procedures for Temporary and</a:t>
            </a:r>
          </a:p>
          <a:p>
            <a:pPr marL="533400" indent="-533400" algn="ctr" eaLnBrk="1" hangingPunct="1">
              <a:lnSpc>
                <a:spcPct val="80000"/>
              </a:lnSpc>
              <a:buFont typeface="Wingdings" panose="05000000000000000000" pitchFamily="2" charset="2"/>
              <a:buNone/>
              <a:defRPr/>
            </a:pPr>
            <a:r>
              <a:rPr lang="en-US" altLang="en-US" sz="2300" dirty="0">
                <a:latin typeface="Calibri" panose="020F0502020204030204" pitchFamily="34" charset="0"/>
                <a:cs typeface="Calibri" panose="020F0502020204030204" pitchFamily="34" charset="0"/>
              </a:rPr>
              <a:t>General Guardianships</a:t>
            </a:r>
          </a:p>
          <a:p>
            <a:pPr marL="533400" indent="-533400" eaLnBrk="1" hangingPunct="1">
              <a:lnSpc>
                <a:spcPct val="80000"/>
              </a:lnSpc>
              <a:buFont typeface="Wingdings" panose="05000000000000000000" pitchFamily="2" charset="2"/>
              <a:buNone/>
              <a:defRPr/>
            </a:pPr>
            <a:endParaRPr lang="en-US" altLang="en-US" sz="800" dirty="0">
              <a:latin typeface="Calibri" panose="020F0502020204030204" pitchFamily="34" charset="0"/>
              <a:cs typeface="Calibri" panose="020F0502020204030204" pitchFamily="34" charset="0"/>
            </a:endParaRPr>
          </a:p>
          <a:p>
            <a:pPr marL="533400" indent="-533400" eaLnBrk="1" hangingPunct="1">
              <a:lnSpc>
                <a:spcPct val="80000"/>
              </a:lnSpc>
              <a:buFont typeface="Wingdings" panose="05000000000000000000" pitchFamily="2" charset="2"/>
              <a:buNone/>
              <a:defRPr/>
            </a:pPr>
            <a:r>
              <a:rPr lang="en-US" altLang="en-US" sz="2300" b="1" dirty="0">
                <a:latin typeface="Calibri" panose="020F0502020204030204" pitchFamily="34" charset="0"/>
                <a:cs typeface="Calibri" panose="020F0502020204030204" pitchFamily="34" charset="0"/>
              </a:rPr>
              <a:t>All persons petitioning the court for</a:t>
            </a:r>
          </a:p>
          <a:p>
            <a:pPr marL="533400" indent="-533400" eaLnBrk="1" hangingPunct="1">
              <a:lnSpc>
                <a:spcPct val="80000"/>
              </a:lnSpc>
              <a:buFont typeface="Wingdings" panose="05000000000000000000" pitchFamily="2" charset="2"/>
              <a:buNone/>
              <a:defRPr/>
            </a:pPr>
            <a:r>
              <a:rPr lang="en-US" altLang="en-US" sz="2300" b="1" dirty="0">
                <a:latin typeface="Calibri" panose="020F0502020204030204" pitchFamily="34" charset="0"/>
                <a:cs typeface="Calibri" panose="020F0502020204030204" pitchFamily="34" charset="0"/>
              </a:rPr>
              <a:t>a general guardianship must do the</a:t>
            </a:r>
          </a:p>
          <a:p>
            <a:pPr marL="533400" indent="-533400" eaLnBrk="1" hangingPunct="1">
              <a:lnSpc>
                <a:spcPct val="80000"/>
              </a:lnSpc>
              <a:buFont typeface="Wingdings" panose="05000000000000000000" pitchFamily="2" charset="2"/>
              <a:buNone/>
              <a:defRPr/>
            </a:pPr>
            <a:r>
              <a:rPr lang="en-US" altLang="en-US" sz="2300" b="1" dirty="0">
                <a:latin typeface="Calibri" panose="020F0502020204030204" pitchFamily="34" charset="0"/>
                <a:cs typeface="Calibri" panose="020F0502020204030204" pitchFamily="34" charset="0"/>
              </a:rPr>
              <a:t>following:</a:t>
            </a:r>
          </a:p>
          <a:p>
            <a:pPr marL="533400" indent="-533400" eaLnBrk="1" hangingPunct="1">
              <a:lnSpc>
                <a:spcPct val="80000"/>
              </a:lnSpc>
              <a:buFont typeface="Wingdings" panose="05000000000000000000" pitchFamily="2" charset="2"/>
              <a:buNone/>
              <a:defRPr/>
            </a:pPr>
            <a:endParaRPr lang="en-US" altLang="en-US" sz="800" b="1" dirty="0">
              <a:latin typeface="Calibri" panose="020F0502020204030204" pitchFamily="34" charset="0"/>
              <a:cs typeface="Calibri" panose="020F0502020204030204" pitchFamily="34" charset="0"/>
            </a:endParaRPr>
          </a:p>
          <a:p>
            <a:pPr eaLnBrk="1" hangingPunct="1">
              <a:lnSpc>
                <a:spcPct val="80000"/>
              </a:lnSpc>
              <a:buClr>
                <a:schemeClr val="hlink"/>
              </a:buClr>
              <a:buFont typeface="Wingdings" panose="05000000000000000000" pitchFamily="2" charset="2"/>
              <a:buChar char="§"/>
              <a:defRPr/>
            </a:pPr>
            <a:r>
              <a:rPr lang="en-US" altLang="en-US" sz="2300" dirty="0">
                <a:latin typeface="Calibri" panose="020F0502020204030204" pitchFamily="34" charset="0"/>
                <a:cs typeface="Calibri" panose="020F0502020204030204" pitchFamily="34" charset="0"/>
              </a:rPr>
              <a:t>File forms (original + 2 copies) with Clerk.</a:t>
            </a:r>
            <a:endParaRPr lang="en-US" altLang="en-US" sz="600" dirty="0">
              <a:latin typeface="Calibri" panose="020F0502020204030204" pitchFamily="34" charset="0"/>
              <a:cs typeface="Calibri" panose="020F0502020204030204" pitchFamily="34" charset="0"/>
            </a:endParaRPr>
          </a:p>
          <a:p>
            <a:pPr eaLnBrk="1" hangingPunct="1">
              <a:lnSpc>
                <a:spcPct val="80000"/>
              </a:lnSpc>
              <a:buClr>
                <a:schemeClr val="hlink"/>
              </a:buClr>
              <a:buFont typeface="Wingdings" panose="05000000000000000000" pitchFamily="2" charset="2"/>
              <a:buChar char="§"/>
              <a:defRPr/>
            </a:pPr>
            <a:endParaRPr lang="en-US" altLang="en-US" sz="600" dirty="0">
              <a:latin typeface="Calibri" panose="020F0502020204030204" pitchFamily="34" charset="0"/>
              <a:cs typeface="Calibri" panose="020F0502020204030204" pitchFamily="34" charset="0"/>
            </a:endParaRPr>
          </a:p>
          <a:p>
            <a:pPr eaLnBrk="1" hangingPunct="1">
              <a:lnSpc>
                <a:spcPct val="80000"/>
              </a:lnSpc>
              <a:buClr>
                <a:schemeClr val="hlink"/>
              </a:buClr>
              <a:buFont typeface="Wingdings" panose="05000000000000000000" pitchFamily="2" charset="2"/>
              <a:buChar char="§"/>
              <a:defRPr/>
            </a:pPr>
            <a:r>
              <a:rPr lang="en-US" altLang="en-US" sz="2300" dirty="0">
                <a:latin typeface="Calibri" panose="020F0502020204030204" pitchFamily="34" charset="0"/>
                <a:cs typeface="Calibri" panose="020F0502020204030204" pitchFamily="34" charset="0"/>
              </a:rPr>
              <a:t>Provide a complete set of copies to the Family Court Services.</a:t>
            </a:r>
            <a:br>
              <a:rPr lang="en-US" altLang="en-US" sz="2300" dirty="0">
                <a:latin typeface="Calibri" panose="020F0502020204030204" pitchFamily="34" charset="0"/>
                <a:cs typeface="Calibri" panose="020F0502020204030204" pitchFamily="34" charset="0"/>
              </a:rPr>
            </a:br>
            <a:r>
              <a:rPr lang="en-US" altLang="en-US" sz="600" dirty="0">
                <a:latin typeface="Calibri" panose="020F0502020204030204" pitchFamily="34" charset="0"/>
                <a:cs typeface="Calibri" panose="020F0502020204030204" pitchFamily="34" charset="0"/>
              </a:rPr>
              <a:t> </a:t>
            </a:r>
          </a:p>
          <a:p>
            <a:pPr eaLnBrk="1" hangingPunct="1">
              <a:lnSpc>
                <a:spcPct val="80000"/>
              </a:lnSpc>
              <a:buClr>
                <a:schemeClr val="hlink"/>
              </a:buClr>
              <a:buFont typeface="Wingdings" panose="05000000000000000000" pitchFamily="2" charset="2"/>
              <a:buChar char="§"/>
              <a:defRPr/>
            </a:pPr>
            <a:r>
              <a:rPr lang="en-US" altLang="en-US" sz="2300" dirty="0">
                <a:latin typeface="Calibri" panose="020F0502020204030204" pitchFamily="34" charset="0"/>
                <a:cs typeface="Calibri" panose="020F0502020204030204" pitchFamily="34" charset="0"/>
              </a:rPr>
              <a:t>Cooperate with Family Court Services or investigating agency. </a:t>
            </a:r>
          </a:p>
          <a:p>
            <a:pPr eaLnBrk="1" hangingPunct="1">
              <a:lnSpc>
                <a:spcPct val="80000"/>
              </a:lnSpc>
              <a:buClr>
                <a:schemeClr val="hlink"/>
              </a:buClr>
              <a:buFont typeface="Wingdings" panose="05000000000000000000" pitchFamily="2" charset="2"/>
              <a:buChar char="§"/>
              <a:defRPr/>
            </a:pPr>
            <a:endParaRPr lang="en-US" altLang="en-US" sz="600" dirty="0">
              <a:latin typeface="Calibri" panose="020F0502020204030204" pitchFamily="34" charset="0"/>
              <a:cs typeface="Calibri" panose="020F0502020204030204" pitchFamily="34" charset="0"/>
            </a:endParaRPr>
          </a:p>
          <a:p>
            <a:pPr eaLnBrk="1" hangingPunct="1">
              <a:lnSpc>
                <a:spcPct val="80000"/>
              </a:lnSpc>
              <a:buClr>
                <a:schemeClr val="hlink"/>
              </a:buClr>
              <a:buFont typeface="Wingdings" panose="05000000000000000000" pitchFamily="2" charset="2"/>
              <a:buChar char="§"/>
              <a:defRPr/>
            </a:pPr>
            <a:r>
              <a:rPr lang="en-US" altLang="en-US" sz="2300" dirty="0">
                <a:latin typeface="Calibri" panose="020F0502020204030204" pitchFamily="34" charset="0"/>
                <a:cs typeface="Calibri" panose="020F0502020204030204" pitchFamily="34" charset="0"/>
              </a:rPr>
              <a:t>Complete the online Guardianship Orientation.</a:t>
            </a:r>
            <a:br>
              <a:rPr lang="en-US" altLang="en-US" sz="2300" dirty="0">
                <a:latin typeface="Calibri" panose="020F0502020204030204" pitchFamily="34" charset="0"/>
                <a:cs typeface="Calibri" panose="020F0502020204030204" pitchFamily="34" charset="0"/>
              </a:rPr>
            </a:br>
            <a:endParaRPr lang="en-US" altLang="en-US" sz="600" dirty="0">
              <a:latin typeface="Calibri" panose="020F0502020204030204" pitchFamily="34" charset="0"/>
              <a:cs typeface="Calibri" panose="020F0502020204030204" pitchFamily="34" charset="0"/>
            </a:endParaRPr>
          </a:p>
          <a:p>
            <a:pPr eaLnBrk="1" hangingPunct="1">
              <a:lnSpc>
                <a:spcPct val="80000"/>
              </a:lnSpc>
              <a:buClr>
                <a:schemeClr val="hlink"/>
              </a:buClr>
              <a:buFont typeface="Wingdings" panose="05000000000000000000" pitchFamily="2" charset="2"/>
              <a:buChar char="§"/>
              <a:defRPr/>
            </a:pPr>
            <a:r>
              <a:rPr lang="en-US" altLang="en-US" sz="2300" dirty="0">
                <a:latin typeface="Calibri" panose="020F0502020204030204" pitchFamily="34" charset="0"/>
                <a:cs typeface="Calibri" panose="020F0502020204030204" pitchFamily="34" charset="0"/>
              </a:rPr>
              <a:t>File certificate of Completion with Court with copy to Investigator.</a:t>
            </a:r>
            <a:br>
              <a:rPr lang="en-US" altLang="en-US" sz="2300" dirty="0">
                <a:latin typeface="Calibri" panose="020F0502020204030204" pitchFamily="34" charset="0"/>
                <a:cs typeface="Calibri" panose="020F0502020204030204" pitchFamily="34" charset="0"/>
              </a:rPr>
            </a:br>
            <a:endParaRPr lang="en-US" altLang="en-US" sz="600" dirty="0">
              <a:latin typeface="Calibri" panose="020F0502020204030204" pitchFamily="34" charset="0"/>
              <a:cs typeface="Calibri" panose="020F0502020204030204" pitchFamily="34" charset="0"/>
            </a:endParaRPr>
          </a:p>
          <a:p>
            <a:pPr eaLnBrk="1" hangingPunct="1">
              <a:lnSpc>
                <a:spcPct val="80000"/>
              </a:lnSpc>
              <a:buClr>
                <a:schemeClr val="hlink"/>
              </a:buClr>
              <a:buFont typeface="Wingdings" panose="05000000000000000000" pitchFamily="2" charset="2"/>
              <a:buChar char="§"/>
              <a:defRPr/>
            </a:pPr>
            <a:r>
              <a:rPr lang="en-US" altLang="en-US" sz="2300" dirty="0">
                <a:latin typeface="Calibri" panose="020F0502020204030204" pitchFamily="34" charset="0"/>
                <a:cs typeface="Calibri" panose="020F0502020204030204" pitchFamily="34" charset="0"/>
              </a:rPr>
              <a:t>Complete </a:t>
            </a:r>
            <a:r>
              <a:rPr lang="en-US" altLang="en-US" sz="2300" dirty="0" err="1">
                <a:latin typeface="Calibri" panose="020F0502020204030204" pitchFamily="34" charset="0"/>
                <a:cs typeface="Calibri" panose="020F0502020204030204" pitchFamily="34" charset="0"/>
              </a:rPr>
              <a:t>Livescan</a:t>
            </a:r>
            <a:r>
              <a:rPr lang="en-US" altLang="en-US" sz="2300" dirty="0">
                <a:latin typeface="Calibri" panose="020F0502020204030204" pitchFamily="34" charset="0"/>
                <a:cs typeface="Calibri" panose="020F0502020204030204" pitchFamily="34" charset="0"/>
              </a:rPr>
              <a:t> fingerprinting. </a:t>
            </a:r>
          </a:p>
          <a:p>
            <a:pPr marL="0" indent="0" eaLnBrk="1" hangingPunct="1">
              <a:lnSpc>
                <a:spcPct val="80000"/>
              </a:lnSpc>
              <a:buClr>
                <a:schemeClr val="hlink"/>
              </a:buClr>
              <a:buFont typeface="Wingdings" panose="05000000000000000000" pitchFamily="2" charset="2"/>
              <a:buNone/>
              <a:defRPr/>
            </a:pPr>
            <a:endParaRPr lang="en-US" altLang="en-US" sz="2000" dirty="0">
              <a:latin typeface="Times New Roman" panose="02020603050405020304" pitchFamily="18" charset="0"/>
            </a:endParaRPr>
          </a:p>
          <a:p>
            <a:pPr marL="533400" indent="-533400" eaLnBrk="1" hangingPunct="1">
              <a:lnSpc>
                <a:spcPct val="80000"/>
              </a:lnSpc>
              <a:buClr>
                <a:schemeClr val="hlink"/>
              </a:buClr>
              <a:buFont typeface="Wingdings" panose="05000000000000000000" pitchFamily="2" charset="2"/>
              <a:buNone/>
              <a:defRPr/>
            </a:pPr>
            <a:endParaRPr lang="en-US" altLang="en-US" sz="2000" dirty="0"/>
          </a:p>
          <a:p>
            <a:pPr marL="533400" indent="-533400" eaLnBrk="1" hangingPunct="1">
              <a:lnSpc>
                <a:spcPct val="80000"/>
              </a:lnSpc>
              <a:defRPr/>
            </a:pPr>
            <a:endParaRPr lang="en-US" altLang="en-US" sz="800" dirty="0"/>
          </a:p>
          <a:p>
            <a:pPr marL="533400" indent="-533400" eaLnBrk="1" hangingPunct="1">
              <a:lnSpc>
                <a:spcPct val="80000"/>
              </a:lnSpc>
              <a:buFont typeface="Wingdings" panose="05000000000000000000" pitchFamily="2" charset="2"/>
              <a:buNone/>
              <a:defRPr/>
            </a:pPr>
            <a:endParaRPr lang="en-US" altLang="en-US" sz="800" dirty="0">
              <a:latin typeface="Times New Roman" panose="02020603050405020304" pitchFamily="18" charset="0"/>
            </a:endParaRPr>
          </a:p>
          <a:p>
            <a:pPr marL="533400" indent="-533400" eaLnBrk="1" hangingPunct="1">
              <a:lnSpc>
                <a:spcPct val="80000"/>
              </a:lnSpc>
              <a:buFont typeface="Wingdings" panose="05000000000000000000" pitchFamily="2" charset="2"/>
              <a:buNone/>
              <a:defRPr/>
            </a:pPr>
            <a:r>
              <a:rPr lang="en-US" altLang="en-US" sz="800" dirty="0">
                <a:latin typeface="Times New Roman" panose="02020603050405020304" pitchFamily="18" charset="0"/>
              </a:rPr>
              <a:t>	</a:t>
            </a:r>
          </a:p>
        </p:txBody>
      </p:sp>
      <p:sp>
        <p:nvSpPr>
          <p:cNvPr id="32772" name="Date Placeholder 1">
            <a:extLst>
              <a:ext uri="{FF2B5EF4-FFF2-40B4-BE49-F238E27FC236}">
                <a16:creationId xmlns:a16="http://schemas.microsoft.com/office/drawing/2014/main" id="{D33235E5-25AE-58CE-6A3D-9BAADFBBC8FF}"/>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41969887-3AEA-4FBD-8669-6E83A9F3AC86}" type="datetime1">
              <a:rPr lang="en-US" altLang="en-US" sz="1000" smtClean="0"/>
              <a:pPr>
                <a:spcBef>
                  <a:spcPct val="0"/>
                </a:spcBef>
                <a:buClrTx/>
                <a:buSzTx/>
                <a:buFontTx/>
                <a:buNone/>
              </a:pPr>
              <a:t>5/29/2026</a:t>
            </a:fld>
            <a:endParaRPr lang="en-US" altLang="en-US" sz="1000"/>
          </a:p>
        </p:txBody>
      </p:sp>
      <p:sp>
        <p:nvSpPr>
          <p:cNvPr id="32773" name="Footer Placeholder 2">
            <a:extLst>
              <a:ext uri="{FF2B5EF4-FFF2-40B4-BE49-F238E27FC236}">
                <a16:creationId xmlns:a16="http://schemas.microsoft.com/office/drawing/2014/main" id="{2D4BCDC5-2B16-2EE8-1FB7-AD8EC4522540}"/>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32774" name="Slide Number Placeholder 3">
            <a:extLst>
              <a:ext uri="{FF2B5EF4-FFF2-40B4-BE49-F238E27FC236}">
                <a16:creationId xmlns:a16="http://schemas.microsoft.com/office/drawing/2014/main" id="{5B9B9948-E993-DE48-B799-77E28C0340F6}"/>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A871B05C-B4C2-492E-BEB9-8BE65F56A79A}" type="slidenum">
              <a:rPr lang="en-US" altLang="en-US" sz="1000"/>
              <a:pPr>
                <a:spcBef>
                  <a:spcPct val="0"/>
                </a:spcBef>
                <a:buClrTx/>
                <a:buSzTx/>
                <a:buFontTx/>
                <a:buNone/>
              </a:pPr>
              <a:t>27</a:t>
            </a:fld>
            <a:endParaRPr lang="en-US" altLang="en-US" sz="1000"/>
          </a:p>
        </p:txBody>
      </p:sp>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6">
            <a:extLst>
              <a:ext uri="{FF2B5EF4-FFF2-40B4-BE49-F238E27FC236}">
                <a16:creationId xmlns:a16="http://schemas.microsoft.com/office/drawing/2014/main" id="{25FC121F-69D0-B6C0-965B-4EB202DFA7FA}"/>
              </a:ext>
            </a:extLst>
          </p:cNvPr>
          <p:cNvSpPr>
            <a:spLocks noGrp="1" noChangeArrowheads="1"/>
          </p:cNvSpPr>
          <p:nvPr>
            <p:ph type="title"/>
          </p:nvPr>
        </p:nvSpPr>
        <p:spPr>
          <a:xfrm>
            <a:off x="457200" y="369888"/>
            <a:ext cx="6400800" cy="1228725"/>
          </a:xfrm>
        </p:spPr>
        <p:txBody>
          <a:bodyPr/>
          <a:lstStyle/>
          <a:p>
            <a:pPr algn="ctr" eaLnBrk="1" hangingPunct="1"/>
            <a:r>
              <a:rPr lang="en-US" altLang="en-US" sz="3600" b="1">
                <a:solidFill>
                  <a:schemeClr val="hlink"/>
                </a:solidFill>
                <a:latin typeface="Calibri" panose="020F0502020204030204" pitchFamily="34" charset="0"/>
                <a:cs typeface="Calibri" panose="020F0502020204030204" pitchFamily="34" charset="0"/>
              </a:rPr>
              <a:t>Tulare County Superior Court </a:t>
            </a:r>
            <a:br>
              <a:rPr lang="en-US" altLang="en-US" sz="3600" b="1">
                <a:solidFill>
                  <a:schemeClr val="hlink"/>
                </a:solidFill>
                <a:latin typeface="Calibri" panose="020F0502020204030204" pitchFamily="34" charset="0"/>
                <a:cs typeface="Calibri" panose="020F0502020204030204" pitchFamily="34" charset="0"/>
              </a:rPr>
            </a:br>
            <a:r>
              <a:rPr lang="en-US" altLang="en-US" sz="3600" b="1">
                <a:solidFill>
                  <a:schemeClr val="hlink"/>
                </a:solidFill>
                <a:latin typeface="Calibri" panose="020F0502020204030204" pitchFamily="34" charset="0"/>
                <a:cs typeface="Calibri" panose="020F0502020204030204" pitchFamily="34" charset="0"/>
              </a:rPr>
              <a:t>&amp; Family Court Services</a:t>
            </a:r>
            <a:r>
              <a:rPr lang="en-US" altLang="en-US" sz="3800">
                <a:latin typeface="Calibri" panose="020F0502020204030204" pitchFamily="34" charset="0"/>
                <a:cs typeface="Calibri" panose="020F0502020204030204" pitchFamily="34" charset="0"/>
              </a:rPr>
              <a:t> </a:t>
            </a:r>
          </a:p>
        </p:txBody>
      </p:sp>
      <p:sp>
        <p:nvSpPr>
          <p:cNvPr id="33795" name="Rectangle 7">
            <a:extLst>
              <a:ext uri="{FF2B5EF4-FFF2-40B4-BE49-F238E27FC236}">
                <a16:creationId xmlns:a16="http://schemas.microsoft.com/office/drawing/2014/main" id="{EF6947A3-1679-AA07-870E-6626B0C53B93}"/>
              </a:ext>
            </a:extLst>
          </p:cNvPr>
          <p:cNvSpPr>
            <a:spLocks noGrp="1" noChangeArrowheads="1"/>
          </p:cNvSpPr>
          <p:nvPr>
            <p:ph type="body" idx="1"/>
          </p:nvPr>
        </p:nvSpPr>
        <p:spPr>
          <a:xfrm>
            <a:off x="439738" y="1981200"/>
            <a:ext cx="6343650" cy="5486400"/>
          </a:xfrm>
        </p:spPr>
        <p:txBody>
          <a:bodyPr/>
          <a:lstStyle/>
          <a:p>
            <a:pPr eaLnBrk="1" hangingPunct="1">
              <a:lnSpc>
                <a:spcPct val="80000"/>
              </a:lnSpc>
              <a:buClr>
                <a:schemeClr val="hlink"/>
              </a:buClr>
              <a:buFont typeface="Wingdings" panose="05000000000000000000" pitchFamily="2" charset="2"/>
              <a:buChar char="§"/>
            </a:pPr>
            <a:endParaRPr lang="en-US" altLang="en-US" sz="800">
              <a:latin typeface="Times New Roman" panose="02020603050405020304" pitchFamily="18" charset="0"/>
            </a:endParaRPr>
          </a:p>
          <a:p>
            <a:pPr eaLnBrk="1" hangingPunct="1">
              <a:lnSpc>
                <a:spcPct val="80000"/>
              </a:lnSpc>
              <a:buClr>
                <a:schemeClr val="hlink"/>
              </a:buClr>
              <a:buFont typeface="Wingdings" panose="05000000000000000000" pitchFamily="2" charset="2"/>
              <a:buChar char="§"/>
            </a:pPr>
            <a:r>
              <a:rPr lang="en-US" altLang="en-US" sz="2400">
                <a:latin typeface="Calibri" panose="020F0502020204030204" pitchFamily="34" charset="0"/>
                <a:cs typeface="Calibri" panose="020F0502020204030204" pitchFamily="34" charset="0"/>
              </a:rPr>
              <a:t>After you file the petition and the hearing is set, you will go to court. A judge may grant a temporary or permanent guardianship and/or order an investigation, if one is needed.</a:t>
            </a:r>
            <a:r>
              <a:rPr lang="en-US" altLang="en-US" sz="2000">
                <a:latin typeface="Calibri" panose="020F0502020204030204" pitchFamily="34" charset="0"/>
                <a:cs typeface="Calibri" panose="020F0502020204030204" pitchFamily="34" charset="0"/>
              </a:rPr>
              <a:t> </a:t>
            </a:r>
          </a:p>
          <a:p>
            <a:pPr eaLnBrk="1" hangingPunct="1">
              <a:lnSpc>
                <a:spcPct val="80000"/>
              </a:lnSpc>
              <a:buFont typeface="Wingdings" panose="05000000000000000000" pitchFamily="2" charset="2"/>
              <a:buNone/>
            </a:pPr>
            <a:endParaRPr lang="en-US" altLang="en-US" sz="800">
              <a:latin typeface="Calibri" panose="020F0502020204030204" pitchFamily="34" charset="0"/>
              <a:cs typeface="Calibri" panose="020F0502020204030204" pitchFamily="34" charset="0"/>
            </a:endParaRPr>
          </a:p>
          <a:p>
            <a:pPr eaLnBrk="1" hangingPunct="1">
              <a:lnSpc>
                <a:spcPct val="80000"/>
              </a:lnSpc>
              <a:buClr>
                <a:schemeClr val="hlink"/>
              </a:buClr>
              <a:buFont typeface="Wingdings" panose="05000000000000000000" pitchFamily="2" charset="2"/>
              <a:buChar char="§"/>
            </a:pPr>
            <a:r>
              <a:rPr lang="en-US" altLang="en-US" sz="2400" b="1">
                <a:latin typeface="Calibri" panose="020F0502020204030204" pitchFamily="34" charset="0"/>
                <a:cs typeface="Calibri" panose="020F0502020204030204" pitchFamily="34" charset="0"/>
              </a:rPr>
              <a:t>Non-relatives petitioning for guardianship</a:t>
            </a:r>
            <a:r>
              <a:rPr lang="en-US" altLang="en-US" sz="2400">
                <a:latin typeface="Calibri" panose="020F0502020204030204" pitchFamily="34" charset="0"/>
                <a:cs typeface="Calibri" panose="020F0502020204030204" pitchFamily="34" charset="0"/>
              </a:rPr>
              <a:t> will be referred to Health &amp; Human Services Agency, Child Welfare Division, and the matter will be investigated by Child Welfare Services.</a:t>
            </a:r>
            <a:r>
              <a:rPr lang="en-US" altLang="en-US" sz="2000">
                <a:latin typeface="Calibri" panose="020F0502020204030204" pitchFamily="34" charset="0"/>
                <a:cs typeface="Calibri" panose="020F0502020204030204" pitchFamily="34" charset="0"/>
              </a:rPr>
              <a:t> </a:t>
            </a:r>
            <a:r>
              <a:rPr lang="en-US" altLang="en-US" sz="2000" i="1">
                <a:latin typeface="Calibri" panose="020F0502020204030204" pitchFamily="34" charset="0"/>
                <a:cs typeface="Calibri" panose="020F0502020204030204" pitchFamily="34" charset="0"/>
              </a:rPr>
              <a:t>Non-relative Petitioners must also serve the Petition and Notice of Hearing on both the State and Local Director of Social Services. </a:t>
            </a:r>
          </a:p>
          <a:p>
            <a:pPr eaLnBrk="1" hangingPunct="1">
              <a:lnSpc>
                <a:spcPct val="80000"/>
              </a:lnSpc>
              <a:buFont typeface="Wingdings" panose="05000000000000000000" pitchFamily="2" charset="2"/>
              <a:buNone/>
            </a:pPr>
            <a:endParaRPr lang="en-US" altLang="en-US" sz="800">
              <a:latin typeface="Calibri" panose="020F0502020204030204" pitchFamily="34" charset="0"/>
              <a:cs typeface="Calibri" panose="020F0502020204030204" pitchFamily="34" charset="0"/>
            </a:endParaRPr>
          </a:p>
          <a:p>
            <a:pPr eaLnBrk="1" hangingPunct="1">
              <a:lnSpc>
                <a:spcPct val="80000"/>
              </a:lnSpc>
              <a:buClr>
                <a:schemeClr val="hlink"/>
              </a:buClr>
              <a:buFont typeface="Wingdings" panose="05000000000000000000" pitchFamily="2" charset="2"/>
              <a:buChar char="§"/>
            </a:pPr>
            <a:r>
              <a:rPr lang="en-US" altLang="en-US" sz="2400" b="1">
                <a:latin typeface="Calibri" panose="020F0502020204030204" pitchFamily="34" charset="0"/>
                <a:cs typeface="Calibri" panose="020F0502020204030204" pitchFamily="34" charset="0"/>
              </a:rPr>
              <a:t>Relatives petitioning for guardianship </a:t>
            </a:r>
            <a:r>
              <a:rPr lang="en-US" altLang="en-US" sz="2400" u="sng">
                <a:latin typeface="Calibri" panose="020F0502020204030204" pitchFamily="34" charset="0"/>
                <a:cs typeface="Calibri" panose="020F0502020204030204" pitchFamily="34" charset="0"/>
              </a:rPr>
              <a:t>may</a:t>
            </a:r>
            <a:r>
              <a:rPr lang="en-US" altLang="en-US" sz="2400">
                <a:latin typeface="Calibri" panose="020F0502020204030204" pitchFamily="34" charset="0"/>
                <a:cs typeface="Calibri" panose="020F0502020204030204" pitchFamily="34" charset="0"/>
              </a:rPr>
              <a:t> be referred by the Court for an investigation by Family  Court Services. </a:t>
            </a:r>
            <a:r>
              <a:rPr lang="en-US" altLang="en-US" sz="2400" b="1" u="sng">
                <a:latin typeface="Calibri" panose="020F0502020204030204" pitchFamily="34" charset="0"/>
                <a:cs typeface="Calibri" panose="020F0502020204030204" pitchFamily="34" charset="0"/>
              </a:rPr>
              <a:t>Note</a:t>
            </a:r>
            <a:r>
              <a:rPr lang="en-US" altLang="en-US" sz="2400">
                <a:latin typeface="Calibri" panose="020F0502020204030204" pitchFamily="34" charset="0"/>
                <a:cs typeface="Calibri" panose="020F0502020204030204" pitchFamily="34" charset="0"/>
              </a:rPr>
              <a:t>: An order appointing the Court investigator must be signed by the Court before an investigation will begin. </a:t>
            </a:r>
            <a:endParaRPr lang="en-US" altLang="en-US" sz="2000">
              <a:latin typeface="Calibri" panose="020F0502020204030204" pitchFamily="34" charset="0"/>
              <a:cs typeface="Calibri" panose="020F0502020204030204" pitchFamily="34" charset="0"/>
            </a:endParaRPr>
          </a:p>
          <a:p>
            <a:pPr eaLnBrk="1" hangingPunct="1">
              <a:lnSpc>
                <a:spcPct val="80000"/>
              </a:lnSpc>
              <a:buFont typeface="Wingdings" panose="05000000000000000000" pitchFamily="2" charset="2"/>
              <a:buNone/>
            </a:pPr>
            <a:endParaRPr lang="en-US" altLang="en-US" sz="800">
              <a:latin typeface="Calibri" panose="020F0502020204030204" pitchFamily="34" charset="0"/>
              <a:cs typeface="Calibri" panose="020F0502020204030204" pitchFamily="34" charset="0"/>
            </a:endParaRPr>
          </a:p>
          <a:p>
            <a:pPr eaLnBrk="1" hangingPunct="1">
              <a:lnSpc>
                <a:spcPct val="80000"/>
              </a:lnSpc>
              <a:buClr>
                <a:schemeClr val="hlink"/>
              </a:buClr>
              <a:buFont typeface="Wingdings" panose="05000000000000000000" pitchFamily="2" charset="2"/>
              <a:buChar char="§"/>
            </a:pPr>
            <a:r>
              <a:rPr lang="en-US" altLang="en-US" sz="2400">
                <a:latin typeface="Calibri" panose="020F0502020204030204" pitchFamily="34" charset="0"/>
                <a:cs typeface="Calibri" panose="020F0502020204030204" pitchFamily="34" charset="0"/>
              </a:rPr>
              <a:t>Family Court Services will review and assign the case to a Court investigator.</a:t>
            </a:r>
            <a:r>
              <a:rPr lang="en-US" altLang="en-US" sz="2000">
                <a:latin typeface="Calibri" panose="020F0502020204030204" pitchFamily="34" charset="0"/>
                <a:cs typeface="Calibri" panose="020F0502020204030204" pitchFamily="34" charset="0"/>
              </a:rPr>
              <a:t> </a:t>
            </a:r>
          </a:p>
          <a:p>
            <a:pPr eaLnBrk="1" hangingPunct="1">
              <a:lnSpc>
                <a:spcPct val="80000"/>
              </a:lnSpc>
              <a:buFont typeface="Wingdings" panose="05000000000000000000" pitchFamily="2" charset="2"/>
              <a:buNone/>
            </a:pPr>
            <a:endParaRPr lang="en-US" altLang="en-US" sz="2000">
              <a:latin typeface="Times New Roman" panose="02020603050405020304" pitchFamily="18" charset="0"/>
            </a:endParaRPr>
          </a:p>
        </p:txBody>
      </p:sp>
      <p:sp>
        <p:nvSpPr>
          <p:cNvPr id="33796" name="Date Placeholder 1">
            <a:extLst>
              <a:ext uri="{FF2B5EF4-FFF2-40B4-BE49-F238E27FC236}">
                <a16:creationId xmlns:a16="http://schemas.microsoft.com/office/drawing/2014/main" id="{45750567-6621-C856-AFFA-3459D3027E97}"/>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48562D6D-BB24-4BEB-A71C-D23E3825A825}" type="datetime1">
              <a:rPr lang="en-US" altLang="en-US" sz="1000" smtClean="0"/>
              <a:pPr>
                <a:spcBef>
                  <a:spcPct val="0"/>
                </a:spcBef>
                <a:buClrTx/>
                <a:buSzTx/>
                <a:buFontTx/>
                <a:buNone/>
              </a:pPr>
              <a:t>5/29/2026</a:t>
            </a:fld>
            <a:endParaRPr lang="en-US" altLang="en-US" sz="1000"/>
          </a:p>
        </p:txBody>
      </p:sp>
      <p:sp>
        <p:nvSpPr>
          <p:cNvPr id="33797" name="Footer Placeholder 2">
            <a:extLst>
              <a:ext uri="{FF2B5EF4-FFF2-40B4-BE49-F238E27FC236}">
                <a16:creationId xmlns:a16="http://schemas.microsoft.com/office/drawing/2014/main" id="{B5FF0A3C-3D33-827E-85B8-66B02A05A758}"/>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33798" name="Slide Number Placeholder 3">
            <a:extLst>
              <a:ext uri="{FF2B5EF4-FFF2-40B4-BE49-F238E27FC236}">
                <a16:creationId xmlns:a16="http://schemas.microsoft.com/office/drawing/2014/main" id="{CCEC478E-60D7-F303-E708-9DC55004FE7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E8E00B78-DFBA-48F0-93B9-A7CA2A20A318}" type="slidenum">
              <a:rPr lang="en-US" altLang="en-US" sz="1000"/>
              <a:pPr>
                <a:spcBef>
                  <a:spcPct val="0"/>
                </a:spcBef>
                <a:buClrTx/>
                <a:buSzTx/>
                <a:buFontTx/>
                <a:buNone/>
              </a:pPr>
              <a:t>28</a:t>
            </a:fld>
            <a:endParaRPr lang="en-US" altLang="en-US" sz="1000"/>
          </a:p>
        </p:txBody>
      </p:sp>
    </p:spTree>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B51205E4-503B-CC03-F3E6-395FBFCF6913}"/>
              </a:ext>
            </a:extLst>
          </p:cNvPr>
          <p:cNvSpPr>
            <a:spLocks noGrp="1" noChangeArrowheads="1"/>
          </p:cNvSpPr>
          <p:nvPr>
            <p:ph type="title"/>
          </p:nvPr>
        </p:nvSpPr>
        <p:spPr>
          <a:xfrm>
            <a:off x="685800" y="369888"/>
            <a:ext cx="5829300" cy="1230312"/>
          </a:xfrm>
        </p:spPr>
        <p:txBody>
          <a:bodyPr/>
          <a:lstStyle/>
          <a:p>
            <a:pPr algn="ctr" eaLnBrk="1" hangingPunct="1"/>
            <a:r>
              <a:rPr lang="en-US" altLang="en-US" sz="4000" b="1">
                <a:solidFill>
                  <a:schemeClr val="hlink"/>
                </a:solidFill>
                <a:latin typeface="Calibri" panose="020F0502020204030204" pitchFamily="34" charset="0"/>
                <a:cs typeface="Calibri" panose="020F0502020204030204" pitchFamily="34" charset="0"/>
              </a:rPr>
              <a:t>Are You Ready to be Guardian ?</a:t>
            </a:r>
          </a:p>
        </p:txBody>
      </p:sp>
      <p:sp>
        <p:nvSpPr>
          <p:cNvPr id="34819" name="Rectangle 3">
            <a:extLst>
              <a:ext uri="{FF2B5EF4-FFF2-40B4-BE49-F238E27FC236}">
                <a16:creationId xmlns:a16="http://schemas.microsoft.com/office/drawing/2014/main" id="{4AA9ACD0-44EE-EA33-5C89-0440082912F2}"/>
              </a:ext>
            </a:extLst>
          </p:cNvPr>
          <p:cNvSpPr>
            <a:spLocks noGrp="1" noChangeArrowheads="1"/>
          </p:cNvSpPr>
          <p:nvPr>
            <p:ph type="body" sz="half" idx="1"/>
          </p:nvPr>
        </p:nvSpPr>
        <p:spPr>
          <a:xfrm>
            <a:off x="533400" y="2133600"/>
            <a:ext cx="3181350" cy="7010400"/>
          </a:xfrm>
        </p:spPr>
        <p:txBody>
          <a:bodyPr/>
          <a:lstStyle/>
          <a:p>
            <a:pPr eaLnBrk="1" hangingPunct="1">
              <a:lnSpc>
                <a:spcPct val="90000"/>
              </a:lnSpc>
              <a:buFont typeface="Wingdings" panose="05000000000000000000" pitchFamily="2" charset="2"/>
              <a:buNone/>
            </a:pPr>
            <a:r>
              <a:rPr lang="en-US" altLang="en-US" sz="1400" b="1"/>
              <a:t>	</a:t>
            </a:r>
            <a:r>
              <a:rPr lang="en-US" altLang="en-US" sz="2400" b="1">
                <a:latin typeface="Calibri" panose="020F0502020204030204" pitchFamily="34" charset="0"/>
                <a:cs typeface="Calibri" panose="020F0502020204030204" pitchFamily="34" charset="0"/>
              </a:rPr>
              <a:t>What helps a guardianship work?</a:t>
            </a:r>
          </a:p>
          <a:p>
            <a:pPr eaLnBrk="1" hangingPunct="1">
              <a:lnSpc>
                <a:spcPct val="90000"/>
              </a:lnSpc>
              <a:buFont typeface="Wingdings" panose="05000000000000000000" pitchFamily="2" charset="2"/>
              <a:buNone/>
            </a:pPr>
            <a:endParaRPr lang="en-US" altLang="en-US" sz="600" b="1">
              <a:latin typeface="Calibri" panose="020F0502020204030204" pitchFamily="34" charset="0"/>
              <a:cs typeface="Calibri" panose="020F0502020204030204" pitchFamily="34" charset="0"/>
            </a:endParaRPr>
          </a:p>
          <a:p>
            <a:pPr eaLnBrk="1" hangingPunct="1">
              <a:lnSpc>
                <a:spcPct val="90000"/>
              </a:lnSpc>
              <a:buClr>
                <a:srgbClr val="003399"/>
              </a:buClr>
              <a:buFont typeface="Wingdings" panose="05000000000000000000" pitchFamily="2" charset="2"/>
              <a:buChar char="q"/>
            </a:pPr>
            <a:r>
              <a:rPr lang="en-US" altLang="en-US" sz="2000">
                <a:latin typeface="Calibri" panose="020F0502020204030204" pitchFamily="34" charset="0"/>
                <a:cs typeface="Calibri" panose="020F0502020204030204" pitchFamily="34" charset="0"/>
              </a:rPr>
              <a:t>Establishing a relationship of unconditional caring</a:t>
            </a:r>
          </a:p>
          <a:p>
            <a:pPr eaLnBrk="1" hangingPunct="1">
              <a:lnSpc>
                <a:spcPct val="90000"/>
              </a:lnSpc>
              <a:buClr>
                <a:srgbClr val="003399"/>
              </a:buClr>
              <a:buFont typeface="Wingdings" panose="05000000000000000000" pitchFamily="2" charset="2"/>
              <a:buChar char="q"/>
            </a:pPr>
            <a:r>
              <a:rPr lang="en-US" altLang="en-US" sz="2000">
                <a:latin typeface="Calibri" panose="020F0502020204030204" pitchFamily="34" charset="0"/>
                <a:cs typeface="Calibri" panose="020F0502020204030204" pitchFamily="34" charset="0"/>
              </a:rPr>
              <a:t>Clearly defining expectations</a:t>
            </a:r>
          </a:p>
          <a:p>
            <a:pPr eaLnBrk="1" hangingPunct="1">
              <a:lnSpc>
                <a:spcPct val="90000"/>
              </a:lnSpc>
              <a:buClr>
                <a:srgbClr val="003399"/>
              </a:buClr>
              <a:buFont typeface="Wingdings" panose="05000000000000000000" pitchFamily="2" charset="2"/>
              <a:buChar char="q"/>
            </a:pPr>
            <a:r>
              <a:rPr lang="en-US" altLang="en-US" sz="2000">
                <a:latin typeface="Calibri" panose="020F0502020204030204" pitchFamily="34" charset="0"/>
                <a:cs typeface="Calibri" panose="020F0502020204030204" pitchFamily="34" charset="0"/>
              </a:rPr>
              <a:t>Clear, consistent and appropriate rules and</a:t>
            </a:r>
          </a:p>
          <a:p>
            <a:pPr eaLnBrk="1" hangingPunct="1">
              <a:lnSpc>
                <a:spcPct val="90000"/>
              </a:lnSpc>
              <a:buClr>
                <a:srgbClr val="003399"/>
              </a:buClr>
              <a:buFont typeface="Wingdings" panose="05000000000000000000" pitchFamily="2" charset="2"/>
              <a:buNone/>
            </a:pPr>
            <a:r>
              <a:rPr lang="en-US" altLang="en-US" sz="2000">
                <a:latin typeface="Calibri" panose="020F0502020204030204" pitchFamily="34" charset="0"/>
                <a:cs typeface="Calibri" panose="020F0502020204030204" pitchFamily="34" charset="0"/>
              </a:rPr>
              <a:t>	consequences</a:t>
            </a:r>
          </a:p>
          <a:p>
            <a:pPr eaLnBrk="1" hangingPunct="1">
              <a:lnSpc>
                <a:spcPct val="90000"/>
              </a:lnSpc>
              <a:buClr>
                <a:srgbClr val="003399"/>
              </a:buClr>
              <a:buFont typeface="Wingdings" panose="05000000000000000000" pitchFamily="2" charset="2"/>
              <a:buChar char="q"/>
            </a:pPr>
            <a:r>
              <a:rPr lang="en-US" altLang="en-US" sz="2000">
                <a:latin typeface="Calibri" panose="020F0502020204030204" pitchFamily="34" charset="0"/>
                <a:cs typeface="Calibri" panose="020F0502020204030204" pitchFamily="34" charset="0"/>
              </a:rPr>
              <a:t>A previous relationship with the Child</a:t>
            </a:r>
          </a:p>
          <a:p>
            <a:pPr eaLnBrk="1" hangingPunct="1">
              <a:lnSpc>
                <a:spcPct val="90000"/>
              </a:lnSpc>
              <a:buClr>
                <a:srgbClr val="003399"/>
              </a:buClr>
              <a:buFont typeface="Wingdings" panose="05000000000000000000" pitchFamily="2" charset="2"/>
              <a:buChar char="q"/>
            </a:pPr>
            <a:r>
              <a:rPr lang="en-US" altLang="en-US" sz="2000">
                <a:latin typeface="Calibri" panose="020F0502020204030204" pitchFamily="34" charset="0"/>
                <a:cs typeface="Calibri" panose="020F0502020204030204" pitchFamily="34" charset="0"/>
              </a:rPr>
              <a:t>Support from outside family, friends, and other supportive community resources, i.e., day care, church, schools, etc</a:t>
            </a:r>
            <a:r>
              <a:rPr lang="en-US" altLang="en-US" sz="1400">
                <a:latin typeface="Calibri" panose="020F0502020204030204" pitchFamily="34" charset="0"/>
                <a:cs typeface="Calibri" panose="020F0502020204030204" pitchFamily="34" charset="0"/>
              </a:rPr>
              <a:t>.</a:t>
            </a:r>
          </a:p>
        </p:txBody>
      </p:sp>
      <p:sp>
        <p:nvSpPr>
          <p:cNvPr id="34820" name="Rectangle 4">
            <a:extLst>
              <a:ext uri="{FF2B5EF4-FFF2-40B4-BE49-F238E27FC236}">
                <a16:creationId xmlns:a16="http://schemas.microsoft.com/office/drawing/2014/main" id="{1955BAB1-E64D-8F04-6DF5-8872E685060B}"/>
              </a:ext>
            </a:extLst>
          </p:cNvPr>
          <p:cNvSpPr>
            <a:spLocks noGrp="1" noChangeArrowheads="1"/>
          </p:cNvSpPr>
          <p:nvPr>
            <p:ph type="body" sz="half" idx="2"/>
          </p:nvPr>
        </p:nvSpPr>
        <p:spPr>
          <a:xfrm>
            <a:off x="3657600" y="2133600"/>
            <a:ext cx="3200400" cy="6040438"/>
          </a:xfrm>
        </p:spPr>
        <p:txBody>
          <a:bodyPr/>
          <a:lstStyle/>
          <a:p>
            <a:pPr eaLnBrk="1" hangingPunct="1">
              <a:lnSpc>
                <a:spcPct val="90000"/>
              </a:lnSpc>
              <a:buFont typeface="Wingdings" panose="05000000000000000000" pitchFamily="2" charset="2"/>
              <a:buNone/>
            </a:pPr>
            <a:r>
              <a:rPr lang="en-US" altLang="en-US" sz="2400" b="1"/>
              <a:t>	</a:t>
            </a:r>
            <a:r>
              <a:rPr lang="en-US" altLang="en-US" sz="2400" b="1">
                <a:latin typeface="Calibri" panose="020F0502020204030204" pitchFamily="34" charset="0"/>
                <a:cs typeface="Calibri" panose="020F0502020204030204" pitchFamily="34" charset="0"/>
              </a:rPr>
              <a:t>What makes a guardianship fail? </a:t>
            </a:r>
          </a:p>
          <a:p>
            <a:pPr eaLnBrk="1" hangingPunct="1">
              <a:lnSpc>
                <a:spcPct val="90000"/>
              </a:lnSpc>
              <a:buFont typeface="Wingdings" panose="05000000000000000000" pitchFamily="2" charset="2"/>
              <a:buNone/>
            </a:pPr>
            <a:r>
              <a:rPr lang="en-US" altLang="en-US" sz="600">
                <a:latin typeface="Calibri" panose="020F0502020204030204" pitchFamily="34" charset="0"/>
                <a:cs typeface="Calibri" panose="020F0502020204030204" pitchFamily="34" charset="0"/>
              </a:rPr>
              <a:t> </a:t>
            </a:r>
          </a:p>
          <a:p>
            <a:pPr eaLnBrk="1" hangingPunct="1">
              <a:lnSpc>
                <a:spcPct val="90000"/>
              </a:lnSpc>
              <a:buClr>
                <a:srgbClr val="993300"/>
              </a:buClr>
              <a:buFont typeface="Wingdings" panose="05000000000000000000" pitchFamily="2" charset="2"/>
              <a:buChar char="q"/>
            </a:pPr>
            <a:r>
              <a:rPr lang="en-US" altLang="en-US" sz="2000">
                <a:latin typeface="Calibri" panose="020F0502020204030204" pitchFamily="34" charset="0"/>
                <a:cs typeface="Calibri" panose="020F0502020204030204" pitchFamily="34" charset="0"/>
              </a:rPr>
              <a:t>Not caring or providing for the Child’s needs</a:t>
            </a:r>
          </a:p>
          <a:p>
            <a:pPr eaLnBrk="1" hangingPunct="1">
              <a:lnSpc>
                <a:spcPct val="90000"/>
              </a:lnSpc>
              <a:buClr>
                <a:srgbClr val="993300"/>
              </a:buClr>
              <a:buFont typeface="Wingdings" panose="05000000000000000000" pitchFamily="2" charset="2"/>
              <a:buChar char="q"/>
            </a:pPr>
            <a:r>
              <a:rPr lang="en-US" altLang="en-US" sz="2000">
                <a:latin typeface="Calibri" panose="020F0502020204030204" pitchFamily="34" charset="0"/>
                <a:cs typeface="Calibri" panose="020F0502020204030204" pitchFamily="34" charset="0"/>
              </a:rPr>
              <a:t>Threatening the child the guardianship will be terminated</a:t>
            </a:r>
          </a:p>
          <a:p>
            <a:pPr eaLnBrk="1" hangingPunct="1">
              <a:lnSpc>
                <a:spcPct val="90000"/>
              </a:lnSpc>
              <a:buClr>
                <a:srgbClr val="993300"/>
              </a:buClr>
              <a:buFont typeface="Wingdings" panose="05000000000000000000" pitchFamily="2" charset="2"/>
              <a:buChar char="q"/>
            </a:pPr>
            <a:r>
              <a:rPr lang="en-US" altLang="en-US" sz="2000">
                <a:latin typeface="Calibri" panose="020F0502020204030204" pitchFamily="34" charset="0"/>
                <a:cs typeface="Calibri" panose="020F0502020204030204" pitchFamily="34" charset="0"/>
              </a:rPr>
              <a:t>Lack of routine or structure to daily life</a:t>
            </a:r>
          </a:p>
          <a:p>
            <a:pPr eaLnBrk="1" hangingPunct="1">
              <a:lnSpc>
                <a:spcPct val="90000"/>
              </a:lnSpc>
              <a:buClr>
                <a:srgbClr val="993300"/>
              </a:buClr>
              <a:buFont typeface="Wingdings" panose="05000000000000000000" pitchFamily="2" charset="2"/>
              <a:buChar char="q"/>
            </a:pPr>
            <a:r>
              <a:rPr lang="en-US" altLang="en-US" sz="2000">
                <a:latin typeface="Calibri" panose="020F0502020204030204" pitchFamily="34" charset="0"/>
                <a:cs typeface="Calibri" panose="020F0502020204030204" pitchFamily="34" charset="0"/>
              </a:rPr>
              <a:t>Inconsistent and/or unclear rules and expectations</a:t>
            </a:r>
          </a:p>
          <a:p>
            <a:pPr eaLnBrk="1" hangingPunct="1">
              <a:lnSpc>
                <a:spcPct val="90000"/>
              </a:lnSpc>
              <a:buClr>
                <a:srgbClr val="993300"/>
              </a:buClr>
              <a:buFont typeface="Wingdings" panose="05000000000000000000" pitchFamily="2" charset="2"/>
              <a:buChar char="q"/>
            </a:pPr>
            <a:r>
              <a:rPr lang="en-US" altLang="en-US" sz="2000">
                <a:latin typeface="Calibri" panose="020F0502020204030204" pitchFamily="34" charset="0"/>
                <a:cs typeface="Calibri" panose="020F0502020204030204" pitchFamily="34" charset="0"/>
              </a:rPr>
              <a:t>Making the child feel like a burden.</a:t>
            </a:r>
          </a:p>
          <a:p>
            <a:pPr eaLnBrk="1" hangingPunct="1">
              <a:lnSpc>
                <a:spcPct val="90000"/>
              </a:lnSpc>
              <a:buClr>
                <a:srgbClr val="993300"/>
              </a:buClr>
              <a:buFont typeface="Wingdings" panose="05000000000000000000" pitchFamily="2" charset="2"/>
              <a:buChar char="q"/>
            </a:pPr>
            <a:r>
              <a:rPr lang="en-US" altLang="en-US" sz="2000">
                <a:latin typeface="Calibri" panose="020F0502020204030204" pitchFamily="34" charset="0"/>
                <a:cs typeface="Calibri" panose="020F0502020204030204" pitchFamily="34" charset="0"/>
              </a:rPr>
              <a:t>Keeping or threatening to keep the child away from other family, friends, and other resources.</a:t>
            </a:r>
          </a:p>
        </p:txBody>
      </p:sp>
      <p:sp>
        <p:nvSpPr>
          <p:cNvPr id="34821" name="Date Placeholder 1">
            <a:extLst>
              <a:ext uri="{FF2B5EF4-FFF2-40B4-BE49-F238E27FC236}">
                <a16:creationId xmlns:a16="http://schemas.microsoft.com/office/drawing/2014/main" id="{5858C437-28EE-67B4-7ECD-C05F51A3E188}"/>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852BA496-781E-4CF7-8E3E-DE043E9359DA}" type="datetime1">
              <a:rPr lang="en-US" altLang="en-US" sz="1000" smtClean="0"/>
              <a:pPr>
                <a:spcBef>
                  <a:spcPct val="0"/>
                </a:spcBef>
                <a:buClrTx/>
                <a:buSzTx/>
                <a:buFontTx/>
                <a:buNone/>
              </a:pPr>
              <a:t>5/29/2026</a:t>
            </a:fld>
            <a:endParaRPr lang="en-US" altLang="en-US" sz="1000"/>
          </a:p>
        </p:txBody>
      </p:sp>
      <p:sp>
        <p:nvSpPr>
          <p:cNvPr id="34822" name="Footer Placeholder 2">
            <a:extLst>
              <a:ext uri="{FF2B5EF4-FFF2-40B4-BE49-F238E27FC236}">
                <a16:creationId xmlns:a16="http://schemas.microsoft.com/office/drawing/2014/main" id="{E761BD5D-C3A0-B71A-1BBE-4DE6652E3D6A}"/>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34823" name="Slide Number Placeholder 3">
            <a:extLst>
              <a:ext uri="{FF2B5EF4-FFF2-40B4-BE49-F238E27FC236}">
                <a16:creationId xmlns:a16="http://schemas.microsoft.com/office/drawing/2014/main" id="{9AB574C1-04B4-0272-B2F1-22EBEBD8740A}"/>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3FE30139-1D5D-4E72-AD13-5440A83696CC}" type="slidenum">
              <a:rPr lang="en-US" altLang="en-US" sz="1000"/>
              <a:pPr>
                <a:spcBef>
                  <a:spcPct val="0"/>
                </a:spcBef>
                <a:buClrTx/>
                <a:buSzTx/>
                <a:buFontTx/>
                <a:buNone/>
              </a:pPr>
              <a:t>29</a:t>
            </a:fld>
            <a:endParaRPr lang="en-US" altLang="en-US" sz="1000"/>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BAA9B947-ED9E-CD85-11B1-E88B8FE0E85D}"/>
              </a:ext>
            </a:extLst>
          </p:cNvPr>
          <p:cNvSpPr>
            <a:spLocks noGrp="1" noChangeArrowheads="1"/>
          </p:cNvSpPr>
          <p:nvPr>
            <p:ph type="title"/>
          </p:nvPr>
        </p:nvSpPr>
        <p:spPr/>
        <p:txBody>
          <a:bodyPr/>
          <a:lstStyle/>
          <a:p>
            <a:r>
              <a:rPr lang="en-US" altLang="en-US" b="1">
                <a:latin typeface="Calibri" panose="020F0502020204030204" pitchFamily="34" charset="0"/>
                <a:cs typeface="Calibri" panose="020F0502020204030204" pitchFamily="34" charset="0"/>
              </a:rPr>
              <a:t>Disclaimer of Attorney</a:t>
            </a:r>
          </a:p>
        </p:txBody>
      </p:sp>
      <p:sp>
        <p:nvSpPr>
          <p:cNvPr id="3" name="Content Placeholder 2">
            <a:extLst>
              <a:ext uri="{FF2B5EF4-FFF2-40B4-BE49-F238E27FC236}">
                <a16:creationId xmlns:a16="http://schemas.microsoft.com/office/drawing/2014/main" id="{A271CD77-DC9F-3D76-D80E-6C207D8FF167}"/>
              </a:ext>
            </a:extLst>
          </p:cNvPr>
          <p:cNvSpPr>
            <a:spLocks noGrp="1"/>
          </p:cNvSpPr>
          <p:nvPr>
            <p:ph idx="1"/>
          </p:nvPr>
        </p:nvSpPr>
        <p:spPr/>
        <p:txBody>
          <a:bodyPr/>
          <a:lstStyle/>
          <a:p>
            <a:pPr marL="0" indent="0">
              <a:buFont typeface="Wingdings" panose="05000000000000000000" pitchFamily="2" charset="2"/>
              <a:buNone/>
              <a:defRPr/>
            </a:pPr>
            <a:r>
              <a:rPr lang="en-US" altLang="en-US" dirty="0">
                <a:latin typeface="Calibri" panose="020F0502020204030204" pitchFamily="34" charset="0"/>
                <a:cs typeface="Calibri" panose="020F0502020204030204" pitchFamily="34" charset="0"/>
              </a:rPr>
              <a:t>Remember, the Self-Help Resource Center cannot provide legal advice.  That means they cannot tell you what you should do in your case.  They can tell you how to fill out forms and what to expect during the conservatorship process.</a:t>
            </a:r>
          </a:p>
          <a:p>
            <a:pPr marL="0" indent="0" algn="ctr">
              <a:buFont typeface="Wingdings" panose="05000000000000000000" pitchFamily="2" charset="2"/>
              <a:buNone/>
              <a:defRPr/>
            </a:pPr>
            <a:endParaRPr lang="en-US" altLang="en-US" dirty="0">
              <a:latin typeface="Calibri" panose="020F0502020204030204" pitchFamily="34" charset="0"/>
              <a:cs typeface="Calibri" panose="020F0502020204030204" pitchFamily="34" charset="0"/>
            </a:endParaRPr>
          </a:p>
          <a:p>
            <a:pPr marL="0" indent="0" algn="ctr">
              <a:buFont typeface="Wingdings" panose="05000000000000000000" pitchFamily="2" charset="2"/>
              <a:buNone/>
              <a:defRPr/>
            </a:pPr>
            <a:r>
              <a:rPr lang="en-US" altLang="en-US" b="1" dirty="0">
                <a:latin typeface="Calibri" panose="020F0502020204030204" pitchFamily="34" charset="0"/>
                <a:cs typeface="Calibri" panose="020F0502020204030204" pitchFamily="34" charset="0"/>
              </a:rPr>
              <a:t>For attorney referrals, call:</a:t>
            </a:r>
          </a:p>
          <a:p>
            <a:pPr marL="0" indent="0" algn="ctr">
              <a:buFont typeface="Wingdings" panose="05000000000000000000" pitchFamily="2" charset="2"/>
              <a:buNone/>
              <a:defRPr/>
            </a:pPr>
            <a:r>
              <a:rPr lang="en-US" altLang="en-US" dirty="0">
                <a:latin typeface="Calibri" panose="020F0502020204030204" pitchFamily="34" charset="0"/>
                <a:cs typeface="Calibri" panose="020F0502020204030204" pitchFamily="34" charset="0"/>
              </a:rPr>
              <a:t>Tulare County Bar Association</a:t>
            </a:r>
          </a:p>
          <a:p>
            <a:pPr marL="0" indent="0" algn="ctr">
              <a:buFont typeface="Wingdings" panose="05000000000000000000" pitchFamily="2" charset="2"/>
              <a:buNone/>
              <a:defRPr/>
            </a:pPr>
            <a:r>
              <a:rPr lang="en-US" altLang="en-US" dirty="0">
                <a:latin typeface="Calibri" panose="020F0502020204030204" pitchFamily="34" charset="0"/>
                <a:cs typeface="Calibri" panose="020F0502020204030204" pitchFamily="34" charset="0"/>
              </a:rPr>
              <a:t>(559) 697-5503</a:t>
            </a:r>
          </a:p>
          <a:p>
            <a:pPr marL="0" indent="0" algn="ctr">
              <a:buFont typeface="Wingdings" panose="05000000000000000000" pitchFamily="2" charset="2"/>
              <a:buNone/>
              <a:defRPr/>
            </a:pPr>
            <a:r>
              <a:rPr lang="en-US" altLang="en-US" u="sng" dirty="0">
                <a:latin typeface="Calibri" panose="020F0502020204030204" pitchFamily="34" charset="0"/>
                <a:cs typeface="Calibri" panose="020F0502020204030204" pitchFamily="34" charset="0"/>
                <a:hlinkClick r:id="rId2"/>
              </a:rPr>
              <a:t>http://tularecountybar.org</a:t>
            </a:r>
            <a:r>
              <a:rPr lang="en-US" altLang="en-US" dirty="0">
                <a:latin typeface="Calibri" panose="020F0502020204030204" pitchFamily="34" charset="0"/>
                <a:cs typeface="Calibri" panose="020F0502020204030204" pitchFamily="34" charset="0"/>
              </a:rPr>
              <a:t> </a:t>
            </a:r>
          </a:p>
          <a:p>
            <a:pPr>
              <a:defRPr/>
            </a:pPr>
            <a:endParaRPr lang="en-US" dirty="0"/>
          </a:p>
        </p:txBody>
      </p:sp>
      <p:sp>
        <p:nvSpPr>
          <p:cNvPr id="8196" name="Date Placeholder 3">
            <a:extLst>
              <a:ext uri="{FF2B5EF4-FFF2-40B4-BE49-F238E27FC236}">
                <a16:creationId xmlns:a16="http://schemas.microsoft.com/office/drawing/2014/main" id="{6AB40B85-7A04-A73A-B63D-E6802CC581D4}"/>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FC54F070-1CB3-4A9A-8A76-80FB76A47607}" type="datetime1">
              <a:rPr lang="en-US" altLang="en-US" sz="1000" smtClean="0"/>
              <a:pPr>
                <a:spcBef>
                  <a:spcPct val="0"/>
                </a:spcBef>
                <a:buClrTx/>
                <a:buSzTx/>
                <a:buFontTx/>
                <a:buNone/>
              </a:pPr>
              <a:t>5/29/2026</a:t>
            </a:fld>
            <a:endParaRPr lang="en-US" altLang="en-US" sz="1000"/>
          </a:p>
        </p:txBody>
      </p:sp>
      <p:sp>
        <p:nvSpPr>
          <p:cNvPr id="8197" name="Footer Placeholder 4">
            <a:extLst>
              <a:ext uri="{FF2B5EF4-FFF2-40B4-BE49-F238E27FC236}">
                <a16:creationId xmlns:a16="http://schemas.microsoft.com/office/drawing/2014/main" id="{95CAEBF2-71E1-398E-38BA-93B1BD16F30E}"/>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8198" name="Slide Number Placeholder 5">
            <a:extLst>
              <a:ext uri="{FF2B5EF4-FFF2-40B4-BE49-F238E27FC236}">
                <a16:creationId xmlns:a16="http://schemas.microsoft.com/office/drawing/2014/main" id="{FA4AF82B-E507-7064-8911-4BA9663D4218}"/>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34D1BAA6-FF61-43B4-A6ED-727B012CC50F}" type="slidenum">
              <a:rPr lang="en-US" altLang="en-US" sz="1000"/>
              <a:pPr>
                <a:spcBef>
                  <a:spcPct val="0"/>
                </a:spcBef>
                <a:buClrTx/>
                <a:buSzTx/>
                <a:buFontTx/>
                <a:buNone/>
              </a:pPr>
              <a:t>3</a:t>
            </a:fld>
            <a:endParaRPr lang="en-US" altLang="en-US" sz="1000"/>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3CC586AC-F1F0-277A-8773-3DAFC4611341}"/>
              </a:ext>
            </a:extLst>
          </p:cNvPr>
          <p:cNvSpPr>
            <a:spLocks noGrp="1" noChangeArrowheads="1"/>
          </p:cNvSpPr>
          <p:nvPr>
            <p:ph type="title"/>
          </p:nvPr>
        </p:nvSpPr>
        <p:spPr/>
        <p:txBody>
          <a:bodyPr/>
          <a:lstStyle/>
          <a:p>
            <a:pPr algn="ctr" eaLnBrk="1" hangingPunct="1"/>
            <a:r>
              <a:rPr lang="en-US" altLang="en-US" sz="4000" b="1">
                <a:solidFill>
                  <a:schemeClr val="hlink"/>
                </a:solidFill>
                <a:latin typeface="Calibri" panose="020F0502020204030204" pitchFamily="34" charset="0"/>
                <a:cs typeface="Calibri" panose="020F0502020204030204" pitchFamily="34" charset="0"/>
              </a:rPr>
              <a:t>V. Guardian Role </a:t>
            </a:r>
            <a:br>
              <a:rPr lang="en-US" altLang="en-US" sz="4000" b="1">
                <a:solidFill>
                  <a:schemeClr val="hlink"/>
                </a:solidFill>
                <a:latin typeface="Calibri" panose="020F0502020204030204" pitchFamily="34" charset="0"/>
                <a:cs typeface="Calibri" panose="020F0502020204030204" pitchFamily="34" charset="0"/>
              </a:rPr>
            </a:br>
            <a:r>
              <a:rPr lang="en-US" altLang="en-US" sz="4000" b="1">
                <a:solidFill>
                  <a:schemeClr val="hlink"/>
                </a:solidFill>
                <a:latin typeface="Calibri" panose="020F0502020204030204" pitchFamily="34" charset="0"/>
                <a:cs typeface="Calibri" panose="020F0502020204030204" pitchFamily="34" charset="0"/>
              </a:rPr>
              <a:t>Rights &amp; Responsibilities</a:t>
            </a:r>
          </a:p>
        </p:txBody>
      </p:sp>
      <p:sp>
        <p:nvSpPr>
          <p:cNvPr id="35843" name="Rectangle 3">
            <a:extLst>
              <a:ext uri="{FF2B5EF4-FFF2-40B4-BE49-F238E27FC236}">
                <a16:creationId xmlns:a16="http://schemas.microsoft.com/office/drawing/2014/main" id="{5140F31D-6F66-016D-2DD0-947C628F3995}"/>
              </a:ext>
            </a:extLst>
          </p:cNvPr>
          <p:cNvSpPr>
            <a:spLocks noGrp="1" noChangeArrowheads="1"/>
          </p:cNvSpPr>
          <p:nvPr>
            <p:ph type="body" idx="1"/>
          </p:nvPr>
        </p:nvSpPr>
        <p:spPr>
          <a:xfrm>
            <a:off x="685800" y="2133600"/>
            <a:ext cx="5829300" cy="6299200"/>
          </a:xfrm>
        </p:spPr>
        <p:txBody>
          <a:bodyPr/>
          <a:lstStyle/>
          <a:p>
            <a:pPr eaLnBrk="1" hangingPunct="1">
              <a:buFont typeface="Wingdings" panose="05000000000000000000" pitchFamily="2" charset="2"/>
              <a:buNone/>
            </a:pPr>
            <a:r>
              <a:rPr lang="en-US" altLang="en-US" b="1">
                <a:latin typeface="Calibri" panose="020F0502020204030204" pitchFamily="34" charset="0"/>
                <a:cs typeface="Calibri" panose="020F0502020204030204" pitchFamily="34" charset="0"/>
              </a:rPr>
              <a:t>Once a Guardian is appointed they</a:t>
            </a:r>
          </a:p>
          <a:p>
            <a:pPr eaLnBrk="1" hangingPunct="1">
              <a:buFont typeface="Wingdings" panose="05000000000000000000" pitchFamily="2" charset="2"/>
              <a:buNone/>
            </a:pPr>
            <a:r>
              <a:rPr lang="en-US" altLang="en-US" b="1">
                <a:latin typeface="Calibri" panose="020F0502020204030204" pitchFamily="34" charset="0"/>
                <a:cs typeface="Calibri" panose="020F0502020204030204" pitchFamily="34" charset="0"/>
              </a:rPr>
              <a:t>have both physical and legal custody</a:t>
            </a:r>
          </a:p>
          <a:p>
            <a:pPr eaLnBrk="1" hangingPunct="1">
              <a:buFont typeface="Wingdings" panose="05000000000000000000" pitchFamily="2" charset="2"/>
              <a:buNone/>
            </a:pPr>
            <a:r>
              <a:rPr lang="en-US" altLang="en-US" b="1">
                <a:latin typeface="Calibri" panose="020F0502020204030204" pitchFamily="34" charset="0"/>
                <a:cs typeface="Calibri" panose="020F0502020204030204" pitchFamily="34" charset="0"/>
              </a:rPr>
              <a:t>of the child</a:t>
            </a:r>
            <a:r>
              <a:rPr lang="en-US" altLang="en-US">
                <a:latin typeface="Calibri" panose="020F0502020204030204" pitchFamily="34" charset="0"/>
                <a:cs typeface="Calibri" panose="020F0502020204030204" pitchFamily="34" charset="0"/>
              </a:rPr>
              <a:t>.</a:t>
            </a:r>
            <a:r>
              <a:rPr lang="en-US" altLang="en-US" sz="2000">
                <a:latin typeface="Calibri" panose="020F0502020204030204" pitchFamily="34" charset="0"/>
                <a:cs typeface="Calibri" panose="020F0502020204030204" pitchFamily="34" charset="0"/>
              </a:rPr>
              <a:t> </a:t>
            </a:r>
          </a:p>
          <a:p>
            <a:pPr eaLnBrk="1" hangingPunct="1">
              <a:buFont typeface="Wingdings" panose="05000000000000000000" pitchFamily="2" charset="2"/>
              <a:buNone/>
            </a:pPr>
            <a:endParaRPr lang="en-US" altLang="en-US" sz="600">
              <a:latin typeface="Calibri" panose="020F0502020204030204" pitchFamily="34" charset="0"/>
              <a:cs typeface="Calibri" panose="020F0502020204030204" pitchFamily="34" charset="0"/>
            </a:endParaRPr>
          </a:p>
          <a:p>
            <a:pPr eaLnBrk="1" hangingPunct="1">
              <a:buClr>
                <a:schemeClr val="hlink"/>
              </a:buClr>
              <a:buFont typeface="Wingdings" panose="05000000000000000000" pitchFamily="2" charset="2"/>
              <a:buChar char="Ø"/>
            </a:pPr>
            <a:r>
              <a:rPr lang="en-US" altLang="en-US" b="1">
                <a:latin typeface="Calibri" panose="020F0502020204030204" pitchFamily="34" charset="0"/>
                <a:cs typeface="Calibri" panose="020F0502020204030204" pitchFamily="34" charset="0"/>
              </a:rPr>
              <a:t>Physical Custody</a:t>
            </a:r>
            <a:r>
              <a:rPr lang="en-US" altLang="en-US">
                <a:latin typeface="Calibri" panose="020F0502020204030204" pitchFamily="34" charset="0"/>
                <a:cs typeface="Calibri" panose="020F0502020204030204" pitchFamily="34" charset="0"/>
              </a:rPr>
              <a:t>:</a:t>
            </a:r>
            <a:r>
              <a:rPr lang="en-US" altLang="en-US" sz="2000">
                <a:latin typeface="Calibri" panose="020F0502020204030204" pitchFamily="34" charset="0"/>
                <a:cs typeface="Calibri" panose="020F0502020204030204" pitchFamily="34" charset="0"/>
              </a:rPr>
              <a:t> </a:t>
            </a:r>
            <a:r>
              <a:rPr lang="en-US" altLang="en-US" sz="2400">
                <a:latin typeface="Calibri" panose="020F0502020204030204" pitchFamily="34" charset="0"/>
                <a:cs typeface="Calibri" panose="020F0502020204030204" pitchFamily="34" charset="0"/>
              </a:rPr>
              <a:t>means that the child lives with the Guardian or a person they may designate. The Guardian controls where the child lives, unless the court orders otherwise.</a:t>
            </a:r>
            <a:br>
              <a:rPr lang="en-US" altLang="en-US" sz="2400">
                <a:latin typeface="Calibri" panose="020F0502020204030204" pitchFamily="34" charset="0"/>
                <a:cs typeface="Calibri" panose="020F0502020204030204" pitchFamily="34" charset="0"/>
              </a:rPr>
            </a:br>
            <a:endParaRPr lang="en-US" altLang="en-US" sz="600">
              <a:latin typeface="Calibri" panose="020F0502020204030204" pitchFamily="34" charset="0"/>
              <a:cs typeface="Calibri" panose="020F0502020204030204" pitchFamily="34" charset="0"/>
            </a:endParaRPr>
          </a:p>
          <a:p>
            <a:pPr eaLnBrk="1" hangingPunct="1">
              <a:buClr>
                <a:schemeClr val="hlink"/>
              </a:buClr>
              <a:buFont typeface="Wingdings" panose="05000000000000000000" pitchFamily="2" charset="2"/>
              <a:buChar char="Ø"/>
            </a:pPr>
            <a:r>
              <a:rPr lang="en-US" altLang="en-US" b="1">
                <a:latin typeface="Calibri" panose="020F0502020204030204" pitchFamily="34" charset="0"/>
                <a:cs typeface="Calibri" panose="020F0502020204030204" pitchFamily="34" charset="0"/>
              </a:rPr>
              <a:t>Legal Custody:</a:t>
            </a:r>
            <a:r>
              <a:rPr lang="en-US" altLang="en-US" sz="2000">
                <a:latin typeface="Calibri" panose="020F0502020204030204" pitchFamily="34" charset="0"/>
                <a:cs typeface="Calibri" panose="020F0502020204030204" pitchFamily="34" charset="0"/>
              </a:rPr>
              <a:t> </a:t>
            </a:r>
            <a:r>
              <a:rPr lang="en-US" altLang="en-US" sz="2400">
                <a:latin typeface="Calibri" panose="020F0502020204030204" pitchFamily="34" charset="0"/>
                <a:cs typeface="Calibri" panose="020F0502020204030204" pitchFamily="34" charset="0"/>
              </a:rPr>
              <a:t>means that the Guardian has the right and responsibility to make all decisions for the child concerning health care, education and welfare issues and must provide for all of the child’s needs.</a:t>
            </a:r>
          </a:p>
        </p:txBody>
      </p:sp>
      <p:sp>
        <p:nvSpPr>
          <p:cNvPr id="35844" name="Date Placeholder 1">
            <a:extLst>
              <a:ext uri="{FF2B5EF4-FFF2-40B4-BE49-F238E27FC236}">
                <a16:creationId xmlns:a16="http://schemas.microsoft.com/office/drawing/2014/main" id="{90471CB0-7511-8096-A5F9-C7C809572A00}"/>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2DE8F1EB-7755-4C3C-B43C-F83511533C28}" type="datetime1">
              <a:rPr lang="en-US" altLang="en-US" sz="1000" smtClean="0"/>
              <a:pPr>
                <a:spcBef>
                  <a:spcPct val="0"/>
                </a:spcBef>
                <a:buClrTx/>
                <a:buSzTx/>
                <a:buFontTx/>
                <a:buNone/>
              </a:pPr>
              <a:t>5/29/2026</a:t>
            </a:fld>
            <a:endParaRPr lang="en-US" altLang="en-US" sz="1000"/>
          </a:p>
        </p:txBody>
      </p:sp>
      <p:sp>
        <p:nvSpPr>
          <p:cNvPr id="35845" name="Footer Placeholder 2">
            <a:extLst>
              <a:ext uri="{FF2B5EF4-FFF2-40B4-BE49-F238E27FC236}">
                <a16:creationId xmlns:a16="http://schemas.microsoft.com/office/drawing/2014/main" id="{A565F316-3B1C-2CB6-2138-0FB5FE77E5D3}"/>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35846" name="Slide Number Placeholder 3">
            <a:extLst>
              <a:ext uri="{FF2B5EF4-FFF2-40B4-BE49-F238E27FC236}">
                <a16:creationId xmlns:a16="http://schemas.microsoft.com/office/drawing/2014/main" id="{D7FF04DD-6ED8-1378-D183-E7F9EA1A8968}"/>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A4057A16-8686-49EE-92AF-F13A91DBE979}" type="slidenum">
              <a:rPr lang="en-US" altLang="en-US" sz="1000"/>
              <a:pPr>
                <a:spcBef>
                  <a:spcPct val="0"/>
                </a:spcBef>
                <a:buClrTx/>
                <a:buSzTx/>
                <a:buFontTx/>
                <a:buNone/>
              </a:pPr>
              <a:t>30</a:t>
            </a:fld>
            <a:endParaRPr lang="en-US" altLang="en-US" sz="1000"/>
          </a:p>
        </p:txBody>
      </p:sp>
    </p:spTree>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3AFF34DC-358F-74C8-4AE0-CDE7C6CECEA5}"/>
              </a:ext>
            </a:extLst>
          </p:cNvPr>
          <p:cNvSpPr>
            <a:spLocks noGrp="1" noChangeArrowheads="1"/>
          </p:cNvSpPr>
          <p:nvPr>
            <p:ph type="title"/>
          </p:nvPr>
        </p:nvSpPr>
        <p:spPr/>
        <p:txBody>
          <a:bodyPr/>
          <a:lstStyle/>
          <a:p>
            <a:pPr algn="ctr" eaLnBrk="1" hangingPunct="1"/>
            <a:r>
              <a:rPr lang="en-US" altLang="en-US" sz="4000" b="1" dirty="0">
                <a:solidFill>
                  <a:schemeClr val="hlink"/>
                </a:solidFill>
                <a:latin typeface="Calibri" panose="020F0502020204030204" pitchFamily="34" charset="0"/>
                <a:cs typeface="Calibri" panose="020F0502020204030204" pitchFamily="34" charset="0"/>
              </a:rPr>
              <a:t>Important Things to Remember</a:t>
            </a:r>
          </a:p>
        </p:txBody>
      </p:sp>
      <p:sp>
        <p:nvSpPr>
          <p:cNvPr id="36867" name="Rectangle 3">
            <a:extLst>
              <a:ext uri="{FF2B5EF4-FFF2-40B4-BE49-F238E27FC236}">
                <a16:creationId xmlns:a16="http://schemas.microsoft.com/office/drawing/2014/main" id="{71552562-1E75-3100-193F-87B792E6EA1F}"/>
              </a:ext>
            </a:extLst>
          </p:cNvPr>
          <p:cNvSpPr>
            <a:spLocks noGrp="1" noChangeArrowheads="1"/>
          </p:cNvSpPr>
          <p:nvPr>
            <p:ph type="body" idx="1"/>
          </p:nvPr>
        </p:nvSpPr>
        <p:spPr>
          <a:xfrm>
            <a:off x="457200" y="2041525"/>
            <a:ext cx="6400800" cy="6243638"/>
          </a:xfrm>
        </p:spPr>
        <p:txBody>
          <a:bodyPr/>
          <a:lstStyle/>
          <a:p>
            <a:pPr eaLnBrk="1" hangingPunct="1">
              <a:buClr>
                <a:srgbClr val="003399"/>
              </a:buClr>
              <a:buFont typeface="Wingdings" panose="05000000000000000000" pitchFamily="2" charset="2"/>
              <a:buChar char="q"/>
            </a:pPr>
            <a:r>
              <a:rPr lang="en-US" altLang="en-US" dirty="0">
                <a:latin typeface="Calibri" panose="020F0502020204030204" pitchFamily="34" charset="0"/>
                <a:cs typeface="Calibri" panose="020F0502020204030204" pitchFamily="34" charset="0"/>
              </a:rPr>
              <a:t>Guardianship takes effect upon the issuance of an order of guardianship by the Court. Letters of Guardianship must be issued by the Clerk of the Court, Room 201. You will need both the Order and Letters.</a:t>
            </a:r>
            <a:br>
              <a:rPr lang="en-US" altLang="en-US" dirty="0">
                <a:latin typeface="Calibri" panose="020F0502020204030204" pitchFamily="34" charset="0"/>
                <a:cs typeface="Calibri" panose="020F0502020204030204" pitchFamily="34" charset="0"/>
              </a:rPr>
            </a:br>
            <a:endParaRPr lang="en-US" altLang="en-US" sz="1800" dirty="0">
              <a:latin typeface="Times New Roman" panose="02020603050405020304" pitchFamily="18" charset="0"/>
            </a:endParaRPr>
          </a:p>
          <a:p>
            <a:pPr eaLnBrk="1" hangingPunct="1">
              <a:buClr>
                <a:srgbClr val="003399"/>
              </a:buClr>
              <a:buFont typeface="Wingdings" panose="05000000000000000000" pitchFamily="2" charset="2"/>
              <a:buChar char="q"/>
            </a:pPr>
            <a:r>
              <a:rPr lang="en-US" altLang="en-US" dirty="0">
                <a:latin typeface="Calibri" panose="020F0502020204030204" pitchFamily="34" charset="0"/>
                <a:cs typeface="Calibri" panose="020F0502020204030204" pitchFamily="34" charset="0"/>
              </a:rPr>
              <a:t>If the Temporary Letters of</a:t>
            </a:r>
          </a:p>
          <a:p>
            <a:pPr eaLnBrk="1" hangingPunct="1">
              <a:buClr>
                <a:srgbClr val="003399"/>
              </a:buClr>
              <a:buFont typeface="Wingdings" panose="05000000000000000000" pitchFamily="2" charset="2"/>
              <a:buNone/>
            </a:pPr>
            <a:r>
              <a:rPr lang="en-US" altLang="en-US" dirty="0">
                <a:latin typeface="Calibri" panose="020F0502020204030204" pitchFamily="34" charset="0"/>
                <a:cs typeface="Calibri" panose="020F0502020204030204" pitchFamily="34" charset="0"/>
              </a:rPr>
              <a:t>	Guardianship expire before the</a:t>
            </a:r>
          </a:p>
          <a:p>
            <a:pPr eaLnBrk="1" hangingPunct="1">
              <a:buClr>
                <a:srgbClr val="003399"/>
              </a:buClr>
              <a:buFont typeface="Wingdings" panose="05000000000000000000" pitchFamily="2" charset="2"/>
              <a:buNone/>
            </a:pPr>
            <a:r>
              <a:rPr lang="en-US" altLang="en-US" dirty="0">
                <a:latin typeface="Calibri" panose="020F0502020204030204" pitchFamily="34" charset="0"/>
                <a:cs typeface="Calibri" panose="020F0502020204030204" pitchFamily="34" charset="0"/>
              </a:rPr>
              <a:t>	hearing for General Guardianship,</a:t>
            </a:r>
          </a:p>
          <a:p>
            <a:pPr eaLnBrk="1" hangingPunct="1">
              <a:buClr>
                <a:srgbClr val="003399"/>
              </a:buClr>
              <a:buFont typeface="Wingdings" panose="05000000000000000000" pitchFamily="2" charset="2"/>
              <a:buNone/>
            </a:pPr>
            <a:r>
              <a:rPr lang="en-US" altLang="en-US" dirty="0">
                <a:latin typeface="Calibri" panose="020F0502020204030204" pitchFamily="34" charset="0"/>
                <a:cs typeface="Calibri" panose="020F0502020204030204" pitchFamily="34" charset="0"/>
              </a:rPr>
              <a:t>	the Self-Help Resource Center can help</a:t>
            </a:r>
          </a:p>
          <a:p>
            <a:pPr eaLnBrk="1" hangingPunct="1">
              <a:buClr>
                <a:srgbClr val="003399"/>
              </a:buClr>
              <a:buFont typeface="Wingdings" panose="05000000000000000000" pitchFamily="2" charset="2"/>
              <a:buNone/>
            </a:pPr>
            <a:r>
              <a:rPr lang="en-US" altLang="en-US" dirty="0">
                <a:latin typeface="Calibri" panose="020F0502020204030204" pitchFamily="34" charset="0"/>
                <a:cs typeface="Calibri" panose="020F0502020204030204" pitchFamily="34" charset="0"/>
              </a:rPr>
              <a:t>	you to prepare a new Temporary Order and Letters to submit to the Clerk’s Office. </a:t>
            </a:r>
          </a:p>
          <a:p>
            <a:pPr eaLnBrk="1" hangingPunct="1">
              <a:lnSpc>
                <a:spcPct val="80000"/>
              </a:lnSpc>
              <a:buClr>
                <a:schemeClr val="hlink"/>
              </a:buClr>
              <a:buFont typeface="Wingdings" panose="05000000000000000000" pitchFamily="2" charset="2"/>
              <a:buChar char="q"/>
            </a:pPr>
            <a:endParaRPr lang="en-US" altLang="en-US" sz="2000" dirty="0">
              <a:latin typeface="Times New Roman" panose="02020603050405020304" pitchFamily="18" charset="0"/>
            </a:endParaRPr>
          </a:p>
          <a:p>
            <a:pPr eaLnBrk="1" hangingPunct="1">
              <a:lnSpc>
                <a:spcPct val="80000"/>
              </a:lnSpc>
              <a:buClr>
                <a:schemeClr val="hlink"/>
              </a:buClr>
              <a:buFont typeface="Wingdings" panose="05000000000000000000" pitchFamily="2" charset="2"/>
              <a:buNone/>
            </a:pPr>
            <a:endParaRPr lang="en-US" altLang="en-US" sz="2000" dirty="0">
              <a:latin typeface="Times New Roman" panose="02020603050405020304" pitchFamily="18" charset="0"/>
            </a:endParaRPr>
          </a:p>
        </p:txBody>
      </p:sp>
      <p:sp>
        <p:nvSpPr>
          <p:cNvPr id="36869" name="Date Placeholder 1">
            <a:extLst>
              <a:ext uri="{FF2B5EF4-FFF2-40B4-BE49-F238E27FC236}">
                <a16:creationId xmlns:a16="http://schemas.microsoft.com/office/drawing/2014/main" id="{99DBDB3A-3772-1667-CC74-067A0B522D43}"/>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529F7287-7205-46EC-8DE9-AC04A5A0C460}" type="datetime1">
              <a:rPr lang="en-US" altLang="en-US" sz="1000" smtClean="0"/>
              <a:pPr>
                <a:spcBef>
                  <a:spcPct val="0"/>
                </a:spcBef>
                <a:buClrTx/>
                <a:buSzTx/>
                <a:buFontTx/>
                <a:buNone/>
              </a:pPr>
              <a:t>5/29/2026</a:t>
            </a:fld>
            <a:endParaRPr lang="en-US" altLang="en-US" sz="1000"/>
          </a:p>
        </p:txBody>
      </p:sp>
      <p:sp>
        <p:nvSpPr>
          <p:cNvPr id="36870" name="Footer Placeholder 2">
            <a:extLst>
              <a:ext uri="{FF2B5EF4-FFF2-40B4-BE49-F238E27FC236}">
                <a16:creationId xmlns:a16="http://schemas.microsoft.com/office/drawing/2014/main" id="{91747D3E-1807-5CFA-D5F9-EFA92308A397}"/>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36871" name="Slide Number Placeholder 3">
            <a:extLst>
              <a:ext uri="{FF2B5EF4-FFF2-40B4-BE49-F238E27FC236}">
                <a16:creationId xmlns:a16="http://schemas.microsoft.com/office/drawing/2014/main" id="{9C92C53B-2DC2-172B-0990-9D233969B962}"/>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3B487C9A-ED71-4751-9525-C10AAA29AEB2}" type="slidenum">
              <a:rPr lang="en-US" altLang="en-US" sz="1000"/>
              <a:pPr>
                <a:spcBef>
                  <a:spcPct val="0"/>
                </a:spcBef>
                <a:buClrTx/>
                <a:buSzTx/>
                <a:buFontTx/>
                <a:buNone/>
              </a:pPr>
              <a:t>31</a:t>
            </a:fld>
            <a:endParaRPr lang="en-US" altLang="en-US" sz="1000"/>
          </a:p>
        </p:txBody>
      </p:sp>
    </p:spTree>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10AB78EB-DA89-5453-3F68-D664F6C730F9}"/>
              </a:ext>
            </a:extLst>
          </p:cNvPr>
          <p:cNvSpPr>
            <a:spLocks noGrp="1" noChangeArrowheads="1"/>
          </p:cNvSpPr>
          <p:nvPr>
            <p:ph type="title"/>
          </p:nvPr>
        </p:nvSpPr>
        <p:spPr/>
        <p:txBody>
          <a:bodyPr/>
          <a:lstStyle/>
          <a:p>
            <a:pPr algn="ctr" eaLnBrk="1" hangingPunct="1"/>
            <a:r>
              <a:rPr lang="en-US" altLang="en-US" sz="4400" b="1">
                <a:solidFill>
                  <a:schemeClr val="hlink"/>
                </a:solidFill>
                <a:latin typeface="Calibri" panose="020F0502020204030204" pitchFamily="34" charset="0"/>
                <a:cs typeface="Calibri" panose="020F0502020204030204" pitchFamily="34" charset="0"/>
              </a:rPr>
              <a:t>After You are Appointed</a:t>
            </a:r>
          </a:p>
        </p:txBody>
      </p:sp>
      <p:sp>
        <p:nvSpPr>
          <p:cNvPr id="37891" name="Rectangle 3">
            <a:extLst>
              <a:ext uri="{FF2B5EF4-FFF2-40B4-BE49-F238E27FC236}">
                <a16:creationId xmlns:a16="http://schemas.microsoft.com/office/drawing/2014/main" id="{7B9B7108-A877-2735-5FF6-B14413E3BC52}"/>
              </a:ext>
            </a:extLst>
          </p:cNvPr>
          <p:cNvSpPr>
            <a:spLocks noGrp="1" noChangeArrowheads="1"/>
          </p:cNvSpPr>
          <p:nvPr>
            <p:ph type="body" idx="1"/>
          </p:nvPr>
        </p:nvSpPr>
        <p:spPr/>
        <p:txBody>
          <a:bodyPr/>
          <a:lstStyle/>
          <a:p>
            <a:pPr eaLnBrk="1" hangingPunct="1">
              <a:lnSpc>
                <a:spcPct val="90000"/>
              </a:lnSpc>
              <a:buClr>
                <a:srgbClr val="003399"/>
              </a:buClr>
              <a:buFont typeface="Wingdings" panose="05000000000000000000" pitchFamily="2" charset="2"/>
              <a:buChar char="q"/>
            </a:pPr>
            <a:r>
              <a:rPr lang="en-US" altLang="en-US">
                <a:latin typeface="Calibri" panose="020F0502020204030204" pitchFamily="34" charset="0"/>
                <a:cs typeface="Calibri" panose="020F0502020204030204" pitchFamily="34" charset="0"/>
              </a:rPr>
              <a:t>You must complete and file the </a:t>
            </a:r>
            <a:r>
              <a:rPr lang="en-US" altLang="en-US" b="1">
                <a:latin typeface="Calibri" panose="020F0502020204030204" pitchFamily="34" charset="0"/>
                <a:cs typeface="Calibri" panose="020F0502020204030204" pitchFamily="34" charset="0"/>
              </a:rPr>
              <a:t>Guardianship Status Report </a:t>
            </a:r>
            <a:r>
              <a:rPr lang="en-US" altLang="en-US">
                <a:latin typeface="Calibri" panose="020F0502020204030204" pitchFamily="34" charset="0"/>
                <a:cs typeface="Calibri" panose="020F0502020204030204" pitchFamily="34" charset="0"/>
              </a:rPr>
              <a:t>form with the Clerk of the Court every year by the anniversary date of your appointment. </a:t>
            </a:r>
          </a:p>
          <a:p>
            <a:pPr lvl="1" eaLnBrk="1" hangingPunct="1">
              <a:lnSpc>
                <a:spcPct val="90000"/>
              </a:lnSpc>
              <a:buClr>
                <a:srgbClr val="003399"/>
              </a:buClr>
              <a:buFont typeface="Wingdings" panose="05000000000000000000" pitchFamily="2" charset="2"/>
              <a:buChar char="q"/>
            </a:pPr>
            <a:r>
              <a:rPr lang="en-US" altLang="en-US">
                <a:latin typeface="Calibri" panose="020F0502020204030204" pitchFamily="34" charset="0"/>
                <a:cs typeface="Calibri" panose="020F0502020204030204" pitchFamily="34" charset="0"/>
              </a:rPr>
              <a:t>Family Court Services will mail you the form every year </a:t>
            </a:r>
          </a:p>
          <a:p>
            <a:pPr lvl="1" eaLnBrk="1" hangingPunct="1">
              <a:lnSpc>
                <a:spcPct val="90000"/>
              </a:lnSpc>
              <a:buClr>
                <a:srgbClr val="003399"/>
              </a:buClr>
              <a:buFont typeface="Wingdings" panose="05000000000000000000" pitchFamily="2" charset="2"/>
              <a:buChar char="q"/>
            </a:pPr>
            <a:r>
              <a:rPr lang="en-US" altLang="en-US">
                <a:latin typeface="Calibri" panose="020F0502020204030204" pitchFamily="34" charset="0"/>
                <a:cs typeface="Calibri" panose="020F0502020204030204" pitchFamily="34" charset="0"/>
              </a:rPr>
              <a:t>If you fail to file the report the court may remove you as Guardian. </a:t>
            </a:r>
          </a:p>
          <a:p>
            <a:pPr eaLnBrk="1" hangingPunct="1">
              <a:lnSpc>
                <a:spcPct val="90000"/>
              </a:lnSpc>
              <a:buClr>
                <a:srgbClr val="003399"/>
              </a:buClr>
              <a:buFont typeface="Wingdings" panose="05000000000000000000" pitchFamily="2" charset="2"/>
              <a:buNone/>
            </a:pPr>
            <a:endParaRPr lang="en-US" altLang="en-US" sz="800">
              <a:latin typeface="Calibri" panose="020F0502020204030204" pitchFamily="34" charset="0"/>
              <a:cs typeface="Calibri" panose="020F0502020204030204" pitchFamily="34" charset="0"/>
            </a:endParaRPr>
          </a:p>
          <a:p>
            <a:pPr eaLnBrk="1" hangingPunct="1">
              <a:lnSpc>
                <a:spcPct val="90000"/>
              </a:lnSpc>
              <a:buClr>
                <a:srgbClr val="003399"/>
              </a:buClr>
              <a:buFont typeface="Wingdings" panose="05000000000000000000" pitchFamily="2" charset="2"/>
              <a:buChar char="q"/>
            </a:pPr>
            <a:r>
              <a:rPr lang="en-US" altLang="en-US">
                <a:latin typeface="Calibri" panose="020F0502020204030204" pitchFamily="34" charset="0"/>
                <a:cs typeface="Calibri" panose="020F0502020204030204" pitchFamily="34" charset="0"/>
              </a:rPr>
              <a:t>As a Guardian appointed by the Court, </a:t>
            </a:r>
            <a:r>
              <a:rPr lang="en-US" altLang="en-US" u="sng">
                <a:latin typeface="Calibri" panose="020F0502020204030204" pitchFamily="34" charset="0"/>
                <a:cs typeface="Calibri" panose="020F0502020204030204" pitchFamily="34" charset="0"/>
              </a:rPr>
              <a:t>you cannot</a:t>
            </a:r>
            <a:r>
              <a:rPr lang="en-US" altLang="en-US">
                <a:latin typeface="Calibri" panose="020F0502020204030204" pitchFamily="34" charset="0"/>
                <a:cs typeface="Calibri" panose="020F0502020204030204" pitchFamily="34" charset="0"/>
              </a:rPr>
              <a:t> “just give the child back to the parents.” You or a parent (or the child if 12 or older) must file a Petition to Terminate Guardianship with the Court. </a:t>
            </a:r>
            <a:endParaRPr lang="en-US" altLang="en-US" sz="2400"/>
          </a:p>
        </p:txBody>
      </p:sp>
      <p:sp>
        <p:nvSpPr>
          <p:cNvPr id="37892" name="Date Placeholder 1">
            <a:extLst>
              <a:ext uri="{FF2B5EF4-FFF2-40B4-BE49-F238E27FC236}">
                <a16:creationId xmlns:a16="http://schemas.microsoft.com/office/drawing/2014/main" id="{D9017B74-3540-547B-4516-E460D9B0F52D}"/>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83C06F05-6D59-402C-BC46-88A5ADE8AC03}" type="datetime1">
              <a:rPr lang="en-US" altLang="en-US" sz="1000" smtClean="0"/>
              <a:pPr>
                <a:spcBef>
                  <a:spcPct val="0"/>
                </a:spcBef>
                <a:buClrTx/>
                <a:buSzTx/>
                <a:buFontTx/>
                <a:buNone/>
              </a:pPr>
              <a:t>5/29/2026</a:t>
            </a:fld>
            <a:endParaRPr lang="en-US" altLang="en-US" sz="1000"/>
          </a:p>
        </p:txBody>
      </p:sp>
      <p:sp>
        <p:nvSpPr>
          <p:cNvPr id="37893" name="Footer Placeholder 2">
            <a:extLst>
              <a:ext uri="{FF2B5EF4-FFF2-40B4-BE49-F238E27FC236}">
                <a16:creationId xmlns:a16="http://schemas.microsoft.com/office/drawing/2014/main" id="{16CA6BE0-E966-BB1B-DF47-8C031EEAFA69}"/>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37894" name="Slide Number Placeholder 3">
            <a:extLst>
              <a:ext uri="{FF2B5EF4-FFF2-40B4-BE49-F238E27FC236}">
                <a16:creationId xmlns:a16="http://schemas.microsoft.com/office/drawing/2014/main" id="{A2DD4958-9ECE-DB78-A66F-194F3B1D3EF6}"/>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1D7C3572-C579-4B96-A081-493010B02764}" type="slidenum">
              <a:rPr lang="en-US" altLang="en-US" sz="1000"/>
              <a:pPr>
                <a:spcBef>
                  <a:spcPct val="0"/>
                </a:spcBef>
                <a:buClrTx/>
                <a:buSzTx/>
                <a:buFontTx/>
                <a:buNone/>
              </a:pPr>
              <a:t>32</a:t>
            </a:fld>
            <a:endParaRPr lang="en-US" altLang="en-US" sz="1000"/>
          </a:p>
        </p:txBody>
      </p:sp>
    </p:spTree>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6DD2888F-B269-B8C8-3321-D62D6EE0116B}"/>
              </a:ext>
            </a:extLst>
          </p:cNvPr>
          <p:cNvSpPr>
            <a:spLocks noGrp="1" noChangeArrowheads="1"/>
          </p:cNvSpPr>
          <p:nvPr>
            <p:ph type="title"/>
          </p:nvPr>
        </p:nvSpPr>
        <p:spPr/>
        <p:txBody>
          <a:bodyPr/>
          <a:lstStyle/>
          <a:p>
            <a:pPr algn="ctr" eaLnBrk="1" hangingPunct="1"/>
            <a:r>
              <a:rPr lang="en-US" altLang="en-US" sz="4000" b="1">
                <a:solidFill>
                  <a:srgbClr val="003399"/>
                </a:solidFill>
                <a:latin typeface="Calibri" panose="020F0502020204030204" pitchFamily="34" charset="0"/>
                <a:cs typeface="Calibri" panose="020F0502020204030204" pitchFamily="34" charset="0"/>
              </a:rPr>
              <a:t>What Children Might Feel In A Guardianship Situation</a:t>
            </a:r>
          </a:p>
        </p:txBody>
      </p:sp>
      <p:sp>
        <p:nvSpPr>
          <p:cNvPr id="38915" name="Rectangle 3">
            <a:extLst>
              <a:ext uri="{FF2B5EF4-FFF2-40B4-BE49-F238E27FC236}">
                <a16:creationId xmlns:a16="http://schemas.microsoft.com/office/drawing/2014/main" id="{CCDFAE4E-99D7-63DE-5B89-BBAF87D34298}"/>
              </a:ext>
            </a:extLst>
          </p:cNvPr>
          <p:cNvSpPr>
            <a:spLocks noGrp="1" noChangeArrowheads="1"/>
          </p:cNvSpPr>
          <p:nvPr>
            <p:ph type="body" idx="1"/>
          </p:nvPr>
        </p:nvSpPr>
        <p:spPr>
          <a:xfrm>
            <a:off x="685800" y="1727200"/>
            <a:ext cx="5829300" cy="6908800"/>
          </a:xfrm>
        </p:spPr>
        <p:txBody>
          <a:bodyPr/>
          <a:lstStyle/>
          <a:p>
            <a:pPr eaLnBrk="1" hangingPunct="1">
              <a:lnSpc>
                <a:spcPct val="90000"/>
              </a:lnSpc>
            </a:pPr>
            <a:endParaRPr lang="en-US" altLang="en-US" sz="2000">
              <a:latin typeface="Times New Roman" panose="02020603050405020304" pitchFamily="18" charset="0"/>
            </a:endParaRPr>
          </a:p>
          <a:p>
            <a:pPr eaLnBrk="1" hangingPunct="1">
              <a:lnSpc>
                <a:spcPct val="90000"/>
              </a:lnSpc>
              <a:buClr>
                <a:srgbClr val="003399"/>
              </a:buClr>
              <a:buFont typeface="Wingdings" panose="05000000000000000000" pitchFamily="2" charset="2"/>
              <a:buChar char="§"/>
            </a:pPr>
            <a:r>
              <a:rPr lang="en-US" altLang="en-US">
                <a:latin typeface="Calibri" panose="020F0502020204030204" pitchFamily="34" charset="0"/>
                <a:cs typeface="Calibri" panose="020F0502020204030204" pitchFamily="34" charset="0"/>
              </a:rPr>
              <a:t>Children often feel a sense of loss, confusion, and instability when their caretakers change.</a:t>
            </a:r>
            <a:r>
              <a:rPr lang="en-US" altLang="en-US" sz="2400">
                <a:latin typeface="Calibri" panose="020F0502020204030204" pitchFamily="34" charset="0"/>
                <a:cs typeface="Calibri" panose="020F0502020204030204" pitchFamily="34" charset="0"/>
              </a:rPr>
              <a:t> </a:t>
            </a:r>
            <a:br>
              <a:rPr lang="en-US" altLang="en-US" sz="2400">
                <a:latin typeface="Calibri" panose="020F0502020204030204" pitchFamily="34" charset="0"/>
                <a:cs typeface="Calibri" panose="020F0502020204030204" pitchFamily="34" charset="0"/>
              </a:rPr>
            </a:br>
            <a:endParaRPr lang="en-US" altLang="en-US" sz="600">
              <a:latin typeface="Calibri" panose="020F0502020204030204" pitchFamily="34" charset="0"/>
              <a:cs typeface="Calibri" panose="020F0502020204030204" pitchFamily="34" charset="0"/>
            </a:endParaRPr>
          </a:p>
          <a:p>
            <a:pPr eaLnBrk="1" hangingPunct="1">
              <a:lnSpc>
                <a:spcPct val="90000"/>
              </a:lnSpc>
              <a:buClr>
                <a:srgbClr val="003399"/>
              </a:buClr>
              <a:buFont typeface="Wingdings" panose="05000000000000000000" pitchFamily="2" charset="2"/>
              <a:buChar char="§"/>
            </a:pPr>
            <a:r>
              <a:rPr lang="en-US" altLang="en-US">
                <a:latin typeface="Calibri" panose="020F0502020204030204" pitchFamily="34" charset="0"/>
                <a:cs typeface="Calibri" panose="020F0502020204030204" pitchFamily="34" charset="0"/>
              </a:rPr>
              <a:t>They may try to regain a sense of control or define the limits of a new relationship by acting in negative ways.</a:t>
            </a:r>
          </a:p>
          <a:p>
            <a:pPr eaLnBrk="1" hangingPunct="1">
              <a:lnSpc>
                <a:spcPct val="90000"/>
              </a:lnSpc>
              <a:buClr>
                <a:srgbClr val="003399"/>
              </a:buClr>
              <a:buFont typeface="Wingdings" panose="05000000000000000000" pitchFamily="2" charset="2"/>
              <a:buChar char="§"/>
            </a:pPr>
            <a:endParaRPr lang="en-US" altLang="en-US" sz="600">
              <a:latin typeface="Calibri" panose="020F0502020204030204" pitchFamily="34" charset="0"/>
              <a:cs typeface="Calibri" panose="020F0502020204030204" pitchFamily="34" charset="0"/>
            </a:endParaRPr>
          </a:p>
          <a:p>
            <a:pPr eaLnBrk="1" hangingPunct="1">
              <a:lnSpc>
                <a:spcPct val="90000"/>
              </a:lnSpc>
              <a:buClr>
                <a:srgbClr val="003399"/>
              </a:buClr>
              <a:buFont typeface="Wingdings" panose="05000000000000000000" pitchFamily="2" charset="2"/>
              <a:buChar char="§"/>
            </a:pPr>
            <a:r>
              <a:rPr lang="en-US" altLang="en-US">
                <a:latin typeface="Calibri" panose="020F0502020204030204" pitchFamily="34" charset="0"/>
                <a:cs typeface="Calibri" panose="020F0502020204030204" pitchFamily="34" charset="0"/>
              </a:rPr>
              <a:t>They may view the loss of the connection between themselves and their former caretakers as a type of rejection or abandonment.</a:t>
            </a:r>
          </a:p>
          <a:p>
            <a:pPr eaLnBrk="1" hangingPunct="1">
              <a:lnSpc>
                <a:spcPct val="90000"/>
              </a:lnSpc>
              <a:buClr>
                <a:srgbClr val="003399"/>
              </a:buClr>
              <a:buFont typeface="Wingdings" panose="05000000000000000000" pitchFamily="2" charset="2"/>
              <a:buChar char="§"/>
            </a:pPr>
            <a:endParaRPr lang="en-US" altLang="en-US" sz="600">
              <a:latin typeface="Calibri" panose="020F0502020204030204" pitchFamily="34" charset="0"/>
              <a:cs typeface="Calibri" panose="020F0502020204030204" pitchFamily="34" charset="0"/>
            </a:endParaRPr>
          </a:p>
          <a:p>
            <a:pPr eaLnBrk="1" hangingPunct="1">
              <a:lnSpc>
                <a:spcPct val="90000"/>
              </a:lnSpc>
              <a:buClr>
                <a:srgbClr val="003399"/>
              </a:buClr>
              <a:buFont typeface="Wingdings" panose="05000000000000000000" pitchFamily="2" charset="2"/>
              <a:buChar char="§"/>
            </a:pPr>
            <a:r>
              <a:rPr lang="en-US" altLang="en-US">
                <a:latin typeface="Calibri" panose="020F0502020204030204" pitchFamily="34" charset="0"/>
                <a:cs typeface="Calibri" panose="020F0502020204030204" pitchFamily="34" charset="0"/>
              </a:rPr>
              <a:t>Children may fear that their new caretaker might reject them, and they may act out. This is normal.</a:t>
            </a:r>
            <a:endParaRPr lang="en-US" altLang="en-US" sz="2000">
              <a:latin typeface="Calibri" panose="020F0502020204030204" pitchFamily="34" charset="0"/>
              <a:cs typeface="Calibri" panose="020F0502020204030204" pitchFamily="34" charset="0"/>
            </a:endParaRPr>
          </a:p>
        </p:txBody>
      </p:sp>
      <p:sp>
        <p:nvSpPr>
          <p:cNvPr id="38916" name="Date Placeholder 1">
            <a:extLst>
              <a:ext uri="{FF2B5EF4-FFF2-40B4-BE49-F238E27FC236}">
                <a16:creationId xmlns:a16="http://schemas.microsoft.com/office/drawing/2014/main" id="{96A06687-BCFC-89D5-16CD-BFA8C05F4878}"/>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861DA033-3D03-4809-91FE-95D5FBD23042}" type="datetime1">
              <a:rPr lang="en-US" altLang="en-US" sz="1000" smtClean="0"/>
              <a:pPr>
                <a:spcBef>
                  <a:spcPct val="0"/>
                </a:spcBef>
                <a:buClrTx/>
                <a:buSzTx/>
                <a:buFontTx/>
                <a:buNone/>
              </a:pPr>
              <a:t>5/29/2026</a:t>
            </a:fld>
            <a:endParaRPr lang="en-US" altLang="en-US" sz="1000"/>
          </a:p>
        </p:txBody>
      </p:sp>
      <p:sp>
        <p:nvSpPr>
          <p:cNvPr id="38917" name="Footer Placeholder 2">
            <a:extLst>
              <a:ext uri="{FF2B5EF4-FFF2-40B4-BE49-F238E27FC236}">
                <a16:creationId xmlns:a16="http://schemas.microsoft.com/office/drawing/2014/main" id="{3BC6E7CE-6546-1078-A5C8-C2B0B8063556}"/>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38918" name="Slide Number Placeholder 3">
            <a:extLst>
              <a:ext uri="{FF2B5EF4-FFF2-40B4-BE49-F238E27FC236}">
                <a16:creationId xmlns:a16="http://schemas.microsoft.com/office/drawing/2014/main" id="{EC1B2E91-95A3-52A2-DCB3-9B5D987FCED6}"/>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38E4B058-89BB-4AD0-AB65-B018561573E7}" type="slidenum">
              <a:rPr lang="en-US" altLang="en-US" sz="1000"/>
              <a:pPr>
                <a:spcBef>
                  <a:spcPct val="0"/>
                </a:spcBef>
                <a:buClrTx/>
                <a:buSzTx/>
                <a:buFontTx/>
                <a:buNone/>
              </a:pPr>
              <a:t>33</a:t>
            </a:fld>
            <a:endParaRPr lang="en-US" altLang="en-US" sz="1000"/>
          </a:p>
        </p:txBody>
      </p:sp>
    </p:spTree>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7690E502-868A-58D7-2422-1F8AB56F87AD}"/>
              </a:ext>
            </a:extLst>
          </p:cNvPr>
          <p:cNvSpPr>
            <a:spLocks noGrp="1" noChangeArrowheads="1"/>
          </p:cNvSpPr>
          <p:nvPr>
            <p:ph type="title"/>
          </p:nvPr>
        </p:nvSpPr>
        <p:spPr/>
        <p:txBody>
          <a:bodyPr/>
          <a:lstStyle/>
          <a:p>
            <a:pPr algn="ctr" eaLnBrk="1" hangingPunct="1"/>
            <a:r>
              <a:rPr lang="en-US" altLang="en-US" sz="4400" b="1">
                <a:solidFill>
                  <a:schemeClr val="hlink"/>
                </a:solidFill>
                <a:latin typeface="Calibri" panose="020F0502020204030204" pitchFamily="34" charset="0"/>
                <a:cs typeface="Calibri" panose="020F0502020204030204" pitchFamily="34" charset="0"/>
              </a:rPr>
              <a:t>Making a Difference</a:t>
            </a:r>
          </a:p>
        </p:txBody>
      </p:sp>
      <p:sp>
        <p:nvSpPr>
          <p:cNvPr id="39939" name="Rectangle 3">
            <a:extLst>
              <a:ext uri="{FF2B5EF4-FFF2-40B4-BE49-F238E27FC236}">
                <a16:creationId xmlns:a16="http://schemas.microsoft.com/office/drawing/2014/main" id="{3BFFE24A-6EE1-BC91-9C96-426A6235B47D}"/>
              </a:ext>
            </a:extLst>
          </p:cNvPr>
          <p:cNvSpPr>
            <a:spLocks noGrp="1" noChangeArrowheads="1"/>
          </p:cNvSpPr>
          <p:nvPr>
            <p:ph type="body" idx="1"/>
          </p:nvPr>
        </p:nvSpPr>
        <p:spPr>
          <a:xfrm>
            <a:off x="685800" y="2133600"/>
            <a:ext cx="6172200" cy="6040438"/>
          </a:xfrm>
        </p:spPr>
        <p:txBody>
          <a:bodyPr/>
          <a:lstStyle/>
          <a:p>
            <a:pPr eaLnBrk="1" hangingPunct="1">
              <a:buFont typeface="Wingdings" panose="05000000000000000000" pitchFamily="2" charset="2"/>
              <a:buNone/>
            </a:pPr>
            <a:r>
              <a:rPr lang="en-US" altLang="en-US"/>
              <a:t>	</a:t>
            </a:r>
          </a:p>
          <a:p>
            <a:pPr eaLnBrk="1" hangingPunct="1">
              <a:buFont typeface="Wingdings" panose="05000000000000000000" pitchFamily="2" charset="2"/>
              <a:buNone/>
            </a:pPr>
            <a:r>
              <a:rPr lang="en-US" altLang="en-US">
                <a:solidFill>
                  <a:srgbClr val="003399"/>
                </a:solidFill>
              </a:rPr>
              <a:t>	</a:t>
            </a:r>
            <a:r>
              <a:rPr lang="en-US" altLang="en-US" b="1">
                <a:solidFill>
                  <a:srgbClr val="003399"/>
                </a:solidFill>
                <a:latin typeface="Calibri" panose="020F0502020204030204" pitchFamily="34" charset="0"/>
                <a:cs typeface="Calibri" panose="020F0502020204030204" pitchFamily="34" charset="0"/>
              </a:rPr>
              <a:t>Guardianship gives a child and an adult the opportunity to build a strong, mutually rewarding relationship. Like a parent a guardian can help a child develop the trust, security, and self-control needed to be a responsible, self-confident human being.</a:t>
            </a:r>
          </a:p>
          <a:p>
            <a:pPr eaLnBrk="1" hangingPunct="1">
              <a:buFont typeface="Wingdings" panose="05000000000000000000" pitchFamily="2" charset="2"/>
              <a:buNone/>
            </a:pPr>
            <a:endParaRPr lang="en-US" altLang="en-US" b="1">
              <a:solidFill>
                <a:srgbClr val="003399"/>
              </a:solidFill>
              <a:latin typeface="Times New Roman" panose="02020603050405020304" pitchFamily="18" charset="0"/>
            </a:endParaRPr>
          </a:p>
          <a:p>
            <a:pPr eaLnBrk="1" hangingPunct="1">
              <a:buFont typeface="Wingdings" panose="05000000000000000000" pitchFamily="2" charset="2"/>
              <a:buNone/>
            </a:pPr>
            <a:endParaRPr lang="en-US" altLang="en-US">
              <a:latin typeface="Times New Roman" panose="02020603050405020304" pitchFamily="18" charset="0"/>
            </a:endParaRPr>
          </a:p>
        </p:txBody>
      </p:sp>
      <p:sp>
        <p:nvSpPr>
          <p:cNvPr id="39940" name="Date Placeholder 1">
            <a:extLst>
              <a:ext uri="{FF2B5EF4-FFF2-40B4-BE49-F238E27FC236}">
                <a16:creationId xmlns:a16="http://schemas.microsoft.com/office/drawing/2014/main" id="{5B61C964-96FE-001D-B237-825A10D5A296}"/>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4FB9FB74-A6C8-4087-9954-B65BB05BFC76}" type="datetime1">
              <a:rPr lang="en-US" altLang="en-US" sz="1000" smtClean="0"/>
              <a:pPr>
                <a:spcBef>
                  <a:spcPct val="0"/>
                </a:spcBef>
                <a:buClrTx/>
                <a:buSzTx/>
                <a:buFontTx/>
                <a:buNone/>
              </a:pPr>
              <a:t>5/29/2026</a:t>
            </a:fld>
            <a:endParaRPr lang="en-US" altLang="en-US" sz="1000"/>
          </a:p>
        </p:txBody>
      </p:sp>
      <p:sp>
        <p:nvSpPr>
          <p:cNvPr id="39941" name="Footer Placeholder 2">
            <a:extLst>
              <a:ext uri="{FF2B5EF4-FFF2-40B4-BE49-F238E27FC236}">
                <a16:creationId xmlns:a16="http://schemas.microsoft.com/office/drawing/2014/main" id="{AEFD6D4D-D8C9-202F-99C3-4FD2603AD640}"/>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39942" name="Slide Number Placeholder 3">
            <a:extLst>
              <a:ext uri="{FF2B5EF4-FFF2-40B4-BE49-F238E27FC236}">
                <a16:creationId xmlns:a16="http://schemas.microsoft.com/office/drawing/2014/main" id="{9AD0FC61-BC79-61CC-9CD7-B81FAB74758C}"/>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BCFADF75-AFC8-4047-9F96-A5D16DC24620}" type="slidenum">
              <a:rPr lang="en-US" altLang="en-US" sz="1000"/>
              <a:pPr>
                <a:spcBef>
                  <a:spcPct val="0"/>
                </a:spcBef>
                <a:buClrTx/>
                <a:buSzTx/>
                <a:buFontTx/>
                <a:buNone/>
              </a:pPr>
              <a:t>34</a:t>
            </a:fld>
            <a:endParaRPr lang="en-US" altLang="en-US" sz="1000"/>
          </a:p>
        </p:txBody>
      </p:sp>
    </p:spTree>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8A5AE1B0-0618-345A-2D0A-256B60214343}"/>
              </a:ext>
            </a:extLst>
          </p:cNvPr>
          <p:cNvSpPr>
            <a:spLocks noGrp="1" noChangeArrowheads="1"/>
          </p:cNvSpPr>
          <p:nvPr>
            <p:ph type="title"/>
          </p:nvPr>
        </p:nvSpPr>
        <p:spPr/>
        <p:txBody>
          <a:bodyPr/>
          <a:lstStyle/>
          <a:p>
            <a:pPr algn="ctr" eaLnBrk="1" hangingPunct="1"/>
            <a:r>
              <a:rPr lang="en-US" altLang="en-US" sz="4400" b="1">
                <a:solidFill>
                  <a:schemeClr val="hlink"/>
                </a:solidFill>
                <a:latin typeface="Calibri" panose="020F0502020204030204" pitchFamily="34" charset="0"/>
                <a:cs typeface="Calibri" panose="020F0502020204030204" pitchFamily="34" charset="0"/>
              </a:rPr>
              <a:t>VII. Fingerprint Process</a:t>
            </a:r>
          </a:p>
        </p:txBody>
      </p:sp>
      <p:sp>
        <p:nvSpPr>
          <p:cNvPr id="45059" name="Rectangle 3">
            <a:extLst>
              <a:ext uri="{FF2B5EF4-FFF2-40B4-BE49-F238E27FC236}">
                <a16:creationId xmlns:a16="http://schemas.microsoft.com/office/drawing/2014/main" id="{D92889BC-A81E-ADC1-396B-C3C67B60E1E1}"/>
              </a:ext>
            </a:extLst>
          </p:cNvPr>
          <p:cNvSpPr>
            <a:spLocks noGrp="1" noChangeArrowheads="1"/>
          </p:cNvSpPr>
          <p:nvPr>
            <p:ph type="body" idx="1"/>
          </p:nvPr>
        </p:nvSpPr>
        <p:spPr>
          <a:xfrm>
            <a:off x="685800" y="1981200"/>
            <a:ext cx="5829300" cy="6192838"/>
          </a:xfrm>
        </p:spPr>
        <p:txBody>
          <a:bodyPr/>
          <a:lstStyle/>
          <a:p>
            <a:pPr eaLnBrk="1" hangingPunct="1">
              <a:buClr>
                <a:schemeClr val="hlink"/>
              </a:buClr>
              <a:buFont typeface="Wingdings" panose="05000000000000000000" pitchFamily="2" charset="2"/>
              <a:buChar char="q"/>
              <a:defRPr/>
            </a:pPr>
            <a:r>
              <a:rPr lang="en-US" altLang="en-US" sz="2400" dirty="0">
                <a:latin typeface="Calibri" panose="020F0502020204030204" pitchFamily="34" charset="0"/>
                <a:cs typeface="Calibri" panose="020F0502020204030204" pitchFamily="34" charset="0"/>
              </a:rPr>
              <a:t>To prevent delays in your case, complete the fingerprinting process as soon as possible. </a:t>
            </a:r>
          </a:p>
          <a:p>
            <a:pPr eaLnBrk="1" hangingPunct="1">
              <a:buClr>
                <a:schemeClr val="hlink"/>
              </a:buClr>
              <a:buFont typeface="Wingdings" panose="05000000000000000000" pitchFamily="2" charset="2"/>
              <a:buChar char="q"/>
              <a:defRPr/>
            </a:pPr>
            <a:endParaRPr lang="en-US" altLang="en-US" sz="800" dirty="0">
              <a:latin typeface="Calibri" panose="020F0502020204030204" pitchFamily="34" charset="0"/>
              <a:cs typeface="Calibri" panose="020F0502020204030204" pitchFamily="34" charset="0"/>
            </a:endParaRPr>
          </a:p>
          <a:p>
            <a:pPr eaLnBrk="1" hangingPunct="1">
              <a:buClr>
                <a:schemeClr val="hlink"/>
              </a:buClr>
              <a:buFont typeface="Wingdings" panose="05000000000000000000" pitchFamily="2" charset="2"/>
              <a:buChar char="q"/>
              <a:defRPr/>
            </a:pPr>
            <a:r>
              <a:rPr lang="en-US" altLang="en-US" sz="2400" dirty="0">
                <a:latin typeface="Calibri" panose="020F0502020204030204" pitchFamily="34" charset="0"/>
                <a:cs typeface="Calibri" panose="020F0502020204030204" pitchFamily="34" charset="0"/>
              </a:rPr>
              <a:t>You can obtain Live Scan Fingerprint Forms (BCIA 8016) and instructions from the Self-Help Resource Center.</a:t>
            </a:r>
            <a:br>
              <a:rPr lang="en-US" altLang="en-US" sz="2400" dirty="0">
                <a:latin typeface="Calibri" panose="020F0502020204030204" pitchFamily="34" charset="0"/>
                <a:cs typeface="Calibri" panose="020F0502020204030204" pitchFamily="34" charset="0"/>
              </a:rPr>
            </a:br>
            <a:endParaRPr lang="en-US" altLang="en-US" sz="800" dirty="0">
              <a:latin typeface="Calibri" panose="020F0502020204030204" pitchFamily="34" charset="0"/>
              <a:cs typeface="Calibri" panose="020F0502020204030204" pitchFamily="34" charset="0"/>
            </a:endParaRPr>
          </a:p>
          <a:p>
            <a:pPr eaLnBrk="1" hangingPunct="1">
              <a:buClr>
                <a:schemeClr val="hlink"/>
              </a:buClr>
              <a:buFont typeface="Wingdings" panose="05000000000000000000" pitchFamily="2" charset="2"/>
              <a:buChar char="q"/>
              <a:defRPr/>
            </a:pPr>
            <a:r>
              <a:rPr lang="en-US" altLang="en-US" sz="2400" dirty="0">
                <a:latin typeface="Calibri" panose="020F0502020204030204" pitchFamily="34" charset="0"/>
                <a:cs typeface="Calibri" panose="020F0502020204030204" pitchFamily="34" charset="0"/>
              </a:rPr>
              <a:t>The proposed guardian(s) and all adults residing in the home of the minor must be fingerprinted.</a:t>
            </a:r>
          </a:p>
          <a:p>
            <a:pPr marL="0" indent="0" eaLnBrk="1" hangingPunct="1">
              <a:buClr>
                <a:schemeClr val="hlink"/>
              </a:buClr>
              <a:buFont typeface="Wingdings" panose="05000000000000000000" pitchFamily="2" charset="2"/>
              <a:buNone/>
              <a:defRPr/>
            </a:pPr>
            <a:endParaRPr lang="en-US" altLang="en-US" sz="800" dirty="0">
              <a:latin typeface="Calibri" panose="020F0502020204030204" pitchFamily="34" charset="0"/>
              <a:cs typeface="Calibri" panose="020F0502020204030204" pitchFamily="34" charset="0"/>
            </a:endParaRPr>
          </a:p>
          <a:p>
            <a:pPr eaLnBrk="1" hangingPunct="1">
              <a:buClr>
                <a:schemeClr val="hlink"/>
              </a:buClr>
              <a:buFont typeface="Wingdings" panose="05000000000000000000" pitchFamily="2" charset="2"/>
              <a:buChar char="q"/>
              <a:defRPr/>
            </a:pPr>
            <a:r>
              <a:rPr lang="en-US" altLang="en-US" sz="2400" dirty="0">
                <a:latin typeface="Calibri" panose="020F0502020204030204" pitchFamily="34" charset="0"/>
                <a:cs typeface="Calibri" panose="020F0502020204030204" pitchFamily="34" charset="0"/>
              </a:rPr>
              <a:t>Fees - $46.00 (subject to change), payable to Tulare County Sheriff’s Office or your Live Scan operator of choice in California.</a:t>
            </a:r>
          </a:p>
          <a:p>
            <a:pPr marL="0" indent="0" eaLnBrk="1" hangingPunct="1">
              <a:buClr>
                <a:schemeClr val="hlink"/>
              </a:buClr>
              <a:buFont typeface="Wingdings" panose="05000000000000000000" pitchFamily="2" charset="2"/>
              <a:buNone/>
              <a:defRPr/>
            </a:pPr>
            <a:endParaRPr lang="en-US" altLang="en-US" sz="800" dirty="0">
              <a:latin typeface="Calibri" panose="020F0502020204030204" pitchFamily="34" charset="0"/>
              <a:cs typeface="Calibri" panose="020F0502020204030204" pitchFamily="34" charset="0"/>
            </a:endParaRPr>
          </a:p>
          <a:p>
            <a:pPr eaLnBrk="1" hangingPunct="1">
              <a:buClr>
                <a:schemeClr val="hlink"/>
              </a:buClr>
              <a:buFont typeface="Wingdings" panose="05000000000000000000" pitchFamily="2" charset="2"/>
              <a:buChar char="q"/>
              <a:defRPr/>
            </a:pPr>
            <a:r>
              <a:rPr lang="en-US" altLang="en-US" sz="2400" dirty="0">
                <a:latin typeface="Calibri" panose="020F0502020204030204" pitchFamily="34" charset="0"/>
                <a:cs typeface="Calibri" panose="020F0502020204030204" pitchFamily="34" charset="0"/>
              </a:rPr>
              <a:t>Once you have been fingerprinted, bring a copy of your Live Scan form to Family Court Services. </a:t>
            </a:r>
          </a:p>
        </p:txBody>
      </p:sp>
      <p:sp>
        <p:nvSpPr>
          <p:cNvPr id="40964" name="Date Placeholder 1">
            <a:extLst>
              <a:ext uri="{FF2B5EF4-FFF2-40B4-BE49-F238E27FC236}">
                <a16:creationId xmlns:a16="http://schemas.microsoft.com/office/drawing/2014/main" id="{959FE86E-C046-9B43-4544-CE1B47A45628}"/>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F5115391-49B2-4B2C-A995-3D622789D269}" type="datetime1">
              <a:rPr lang="en-US" altLang="en-US" sz="1000" smtClean="0"/>
              <a:pPr>
                <a:spcBef>
                  <a:spcPct val="0"/>
                </a:spcBef>
                <a:buClrTx/>
                <a:buSzTx/>
                <a:buFontTx/>
                <a:buNone/>
              </a:pPr>
              <a:t>5/29/2026</a:t>
            </a:fld>
            <a:endParaRPr lang="en-US" altLang="en-US" sz="1000"/>
          </a:p>
        </p:txBody>
      </p:sp>
      <p:sp>
        <p:nvSpPr>
          <p:cNvPr id="40965" name="Footer Placeholder 2">
            <a:extLst>
              <a:ext uri="{FF2B5EF4-FFF2-40B4-BE49-F238E27FC236}">
                <a16:creationId xmlns:a16="http://schemas.microsoft.com/office/drawing/2014/main" id="{CB8B538D-6507-F598-D0DA-998E6802E26C}"/>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40966" name="Slide Number Placeholder 3">
            <a:extLst>
              <a:ext uri="{FF2B5EF4-FFF2-40B4-BE49-F238E27FC236}">
                <a16:creationId xmlns:a16="http://schemas.microsoft.com/office/drawing/2014/main" id="{ADFF1ECA-8172-D818-6F77-1A1CA79E302B}"/>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B273E001-3301-41E4-B8D2-3084BD026FC9}" type="slidenum">
              <a:rPr lang="en-US" altLang="en-US" sz="1000"/>
              <a:pPr>
                <a:spcBef>
                  <a:spcPct val="0"/>
                </a:spcBef>
                <a:buClrTx/>
                <a:buSzTx/>
                <a:buFontTx/>
                <a:buNone/>
              </a:pPr>
              <a:t>35</a:t>
            </a:fld>
            <a:endParaRPr lang="en-US" altLang="en-US" sz="1000"/>
          </a:p>
        </p:txBody>
      </p:sp>
    </p:spTree>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215848A7-141E-0111-650D-FAE589C1BE13}"/>
              </a:ext>
            </a:extLst>
          </p:cNvPr>
          <p:cNvSpPr>
            <a:spLocks noGrp="1" noChangeArrowheads="1"/>
          </p:cNvSpPr>
          <p:nvPr>
            <p:ph type="title"/>
          </p:nvPr>
        </p:nvSpPr>
        <p:spPr/>
        <p:txBody>
          <a:bodyPr/>
          <a:lstStyle/>
          <a:p>
            <a:pPr algn="ctr" eaLnBrk="1" hangingPunct="1"/>
            <a:r>
              <a:rPr lang="en-US" altLang="en-US" sz="4400" b="1">
                <a:solidFill>
                  <a:schemeClr val="hlink"/>
                </a:solidFill>
                <a:latin typeface="Calibri" panose="020F0502020204030204" pitchFamily="34" charset="0"/>
                <a:cs typeface="Calibri" panose="020F0502020204030204" pitchFamily="34" charset="0"/>
              </a:rPr>
              <a:t>IX. Certificate of Completion</a:t>
            </a:r>
          </a:p>
        </p:txBody>
      </p:sp>
      <p:sp>
        <p:nvSpPr>
          <p:cNvPr id="41987" name="Rectangle 3">
            <a:extLst>
              <a:ext uri="{FF2B5EF4-FFF2-40B4-BE49-F238E27FC236}">
                <a16:creationId xmlns:a16="http://schemas.microsoft.com/office/drawing/2014/main" id="{340E13FF-1B11-4183-7F49-8BFE631201CC}"/>
              </a:ext>
            </a:extLst>
          </p:cNvPr>
          <p:cNvSpPr>
            <a:spLocks noGrp="1" noChangeArrowheads="1"/>
          </p:cNvSpPr>
          <p:nvPr>
            <p:ph type="body" idx="1"/>
          </p:nvPr>
        </p:nvSpPr>
        <p:spPr/>
        <p:txBody>
          <a:bodyPr/>
          <a:lstStyle/>
          <a:p>
            <a:pPr eaLnBrk="1" hangingPunct="1">
              <a:buClr>
                <a:schemeClr val="hlink"/>
              </a:buClr>
              <a:buFont typeface="Wingdings" panose="05000000000000000000" pitchFamily="2" charset="2"/>
              <a:buChar char="ü"/>
            </a:pPr>
            <a:r>
              <a:rPr lang="en-US" altLang="en-US">
                <a:latin typeface="Calibri" panose="020F0502020204030204" pitchFamily="34" charset="0"/>
                <a:cs typeface="Calibri" panose="020F0502020204030204" pitchFamily="34" charset="0"/>
              </a:rPr>
              <a:t>Congratulations on completing the Guardianship Orientation.</a:t>
            </a:r>
          </a:p>
          <a:p>
            <a:pPr eaLnBrk="1" hangingPunct="1">
              <a:buClr>
                <a:schemeClr val="hlink"/>
              </a:buClr>
              <a:buFont typeface="Wingdings" panose="05000000000000000000" pitchFamily="2" charset="2"/>
              <a:buChar char="ü"/>
            </a:pPr>
            <a:endParaRPr lang="en-US" altLang="en-US">
              <a:latin typeface="Calibri" panose="020F0502020204030204" pitchFamily="34" charset="0"/>
              <a:cs typeface="Calibri" panose="020F0502020204030204" pitchFamily="34" charset="0"/>
            </a:endParaRPr>
          </a:p>
          <a:p>
            <a:pPr eaLnBrk="1" hangingPunct="1">
              <a:buClr>
                <a:schemeClr val="hlink"/>
              </a:buClr>
              <a:buFont typeface="Wingdings" panose="05000000000000000000" pitchFamily="2" charset="2"/>
              <a:buChar char="ü"/>
            </a:pPr>
            <a:r>
              <a:rPr lang="en-US" altLang="en-US">
                <a:latin typeface="Calibri" panose="020F0502020204030204" pitchFamily="34" charset="0"/>
                <a:cs typeface="Calibri" panose="020F0502020204030204" pitchFamily="34" charset="0"/>
              </a:rPr>
              <a:t>You must print, sign and file the original and two copies of your Declaration of Completion with the clerk’s office.  Once filed, you will need to provide a copy to the Family Court Services (Rm. 204). You will keep the other copy for your records. </a:t>
            </a:r>
          </a:p>
        </p:txBody>
      </p:sp>
      <p:sp>
        <p:nvSpPr>
          <p:cNvPr id="41988" name="Date Placeholder 1">
            <a:extLst>
              <a:ext uri="{FF2B5EF4-FFF2-40B4-BE49-F238E27FC236}">
                <a16:creationId xmlns:a16="http://schemas.microsoft.com/office/drawing/2014/main" id="{F4F0F995-78DA-CCA7-1512-6A375AD3BD25}"/>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7AC8620E-EAEC-4DD3-B147-F90068A5AB3D}" type="datetime1">
              <a:rPr lang="en-US" altLang="en-US" sz="1000" smtClean="0"/>
              <a:pPr>
                <a:spcBef>
                  <a:spcPct val="0"/>
                </a:spcBef>
                <a:buClrTx/>
                <a:buSzTx/>
                <a:buFontTx/>
                <a:buNone/>
              </a:pPr>
              <a:t>5/29/2026</a:t>
            </a:fld>
            <a:endParaRPr lang="en-US" altLang="en-US" sz="1000"/>
          </a:p>
        </p:txBody>
      </p:sp>
      <p:sp>
        <p:nvSpPr>
          <p:cNvPr id="41989" name="Footer Placeholder 2">
            <a:extLst>
              <a:ext uri="{FF2B5EF4-FFF2-40B4-BE49-F238E27FC236}">
                <a16:creationId xmlns:a16="http://schemas.microsoft.com/office/drawing/2014/main" id="{D83DB246-C84E-87E7-4E6C-BFC44AA0F959}"/>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41990" name="Slide Number Placeholder 3">
            <a:extLst>
              <a:ext uri="{FF2B5EF4-FFF2-40B4-BE49-F238E27FC236}">
                <a16:creationId xmlns:a16="http://schemas.microsoft.com/office/drawing/2014/main" id="{83F61883-C3BE-A6D4-0A2D-5ECB1B34AA02}"/>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81B8A6BB-4574-481F-B45E-D3FED9FD75D2}" type="slidenum">
              <a:rPr lang="en-US" altLang="en-US" sz="1000"/>
              <a:pPr>
                <a:spcBef>
                  <a:spcPct val="0"/>
                </a:spcBef>
                <a:buClrTx/>
                <a:buSzTx/>
                <a:buFontTx/>
                <a:buNone/>
              </a:pPr>
              <a:t>36</a:t>
            </a:fld>
            <a:endParaRPr lang="en-US" altLang="en-US" sz="1000"/>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2AC0526-1B67-2FD9-5B0E-98BA7881034D}"/>
              </a:ext>
            </a:extLst>
          </p:cNvPr>
          <p:cNvSpPr>
            <a:spLocks noGrp="1" noChangeArrowheads="1"/>
          </p:cNvSpPr>
          <p:nvPr>
            <p:ph type="title"/>
          </p:nvPr>
        </p:nvSpPr>
        <p:spPr>
          <a:xfrm>
            <a:off x="685800" y="369888"/>
            <a:ext cx="5829300" cy="1382712"/>
          </a:xfrm>
        </p:spPr>
        <p:txBody>
          <a:bodyPr/>
          <a:lstStyle/>
          <a:p>
            <a:pPr algn="ctr"/>
            <a:r>
              <a:rPr lang="en-US" altLang="en-US" b="1">
                <a:latin typeface="Calibri" panose="020F0502020204030204" pitchFamily="34" charset="0"/>
                <a:cs typeface="Calibri" panose="020F0502020204030204" pitchFamily="34" charset="0"/>
              </a:rPr>
              <a:t>Probate Resources</a:t>
            </a:r>
          </a:p>
        </p:txBody>
      </p:sp>
      <p:sp>
        <p:nvSpPr>
          <p:cNvPr id="3" name="Content Placeholder 2">
            <a:extLst>
              <a:ext uri="{FF2B5EF4-FFF2-40B4-BE49-F238E27FC236}">
                <a16:creationId xmlns:a16="http://schemas.microsoft.com/office/drawing/2014/main" id="{ED729337-1DB5-C505-78D8-611CDFB2C8E4}"/>
              </a:ext>
            </a:extLst>
          </p:cNvPr>
          <p:cNvSpPr>
            <a:spLocks noGrp="1"/>
          </p:cNvSpPr>
          <p:nvPr>
            <p:ph idx="1"/>
          </p:nvPr>
        </p:nvSpPr>
        <p:spPr>
          <a:xfrm>
            <a:off x="533400" y="2057400"/>
            <a:ext cx="6096000" cy="6116638"/>
          </a:xfrm>
        </p:spPr>
        <p:txBody>
          <a:bodyPr/>
          <a:lstStyle/>
          <a:p>
            <a:pPr marL="0" indent="0" algn="ctr">
              <a:buFont typeface="Wingdings" panose="05000000000000000000" pitchFamily="2" charset="2"/>
              <a:buNone/>
              <a:defRPr/>
            </a:pPr>
            <a:r>
              <a:rPr lang="en-US" sz="2400" b="1" dirty="0">
                <a:latin typeface="Calibri" panose="020F0502020204030204" pitchFamily="34" charset="0"/>
                <a:cs typeface="Calibri" panose="020F0502020204030204" pitchFamily="34" charset="0"/>
              </a:rPr>
              <a:t>Family Court Services </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       </a:t>
            </a:r>
            <a:r>
              <a:rPr lang="en-US" sz="1800" b="1" dirty="0">
                <a:latin typeface="Calibri" panose="020F0502020204030204" pitchFamily="34" charset="0"/>
                <a:cs typeface="Calibri" panose="020F0502020204030204" pitchFamily="34" charset="0"/>
              </a:rPr>
              <a:t>    559-730-5000  (Option 6)      	</a:t>
            </a:r>
            <a:br>
              <a:rPr lang="en-US" sz="800" b="1" dirty="0">
                <a:latin typeface="Calibri" panose="020F0502020204030204" pitchFamily="34" charset="0"/>
                <a:cs typeface="Calibri" panose="020F0502020204030204" pitchFamily="34" charset="0"/>
              </a:rPr>
            </a:br>
            <a:endParaRPr lang="en-US" sz="800" b="1" dirty="0">
              <a:latin typeface="Calibri" panose="020F0502020204030204" pitchFamily="34" charset="0"/>
              <a:cs typeface="Calibri" panose="020F0502020204030204" pitchFamily="34" charset="0"/>
            </a:endParaRPr>
          </a:p>
          <a:p>
            <a:pPr marL="0" indent="0" algn="ctr">
              <a:buFont typeface="Wingdings" panose="05000000000000000000" pitchFamily="2" charset="2"/>
              <a:buNone/>
              <a:defRPr/>
            </a:pPr>
            <a:r>
              <a:rPr lang="en-US" sz="1800" b="1" dirty="0">
                <a:latin typeface="Calibri" panose="020F0502020204030204" pitchFamily="34" charset="0"/>
                <a:cs typeface="Calibri" panose="020F0502020204030204" pitchFamily="34" charset="0"/>
              </a:rPr>
              <a:t>Visalia: 221 S. Mooney Blvd., County Civic Center, Room 204</a:t>
            </a:r>
            <a:br>
              <a:rPr lang="en-US" sz="1800" b="1" dirty="0">
                <a:latin typeface="Calibri" panose="020F0502020204030204" pitchFamily="34" charset="0"/>
                <a:cs typeface="Calibri" panose="020F0502020204030204" pitchFamily="34" charset="0"/>
              </a:rPr>
            </a:br>
            <a:br>
              <a:rPr lang="en-US" sz="800" b="1" dirty="0">
                <a:latin typeface="Calibri" panose="020F0502020204030204" pitchFamily="34" charset="0"/>
                <a:cs typeface="Calibri" panose="020F0502020204030204" pitchFamily="34" charset="0"/>
              </a:rPr>
            </a:br>
            <a:r>
              <a:rPr lang="en-US" sz="1800" b="1" dirty="0">
                <a:latin typeface="Calibri" panose="020F0502020204030204" pitchFamily="34" charset="0"/>
                <a:cs typeface="Calibri" panose="020F0502020204030204" pitchFamily="34" charset="0"/>
              </a:rPr>
              <a:t>Porterville: 300 E. Olive Ave., South County Justice Center</a:t>
            </a:r>
            <a:br>
              <a:rPr lang="en-US" sz="1800" b="1" dirty="0">
                <a:latin typeface="Calibri" panose="020F0502020204030204" pitchFamily="34" charset="0"/>
                <a:cs typeface="Calibri" panose="020F0502020204030204" pitchFamily="34" charset="0"/>
              </a:rPr>
            </a:br>
            <a:r>
              <a:rPr lang="en-US" sz="1800" b="1" dirty="0">
                <a:latin typeface="Calibri" panose="020F0502020204030204" pitchFamily="34" charset="0"/>
                <a:cs typeface="Calibri" panose="020F0502020204030204" pitchFamily="34" charset="0"/>
              </a:rPr>
              <a:t>(drop off at clerk’s office counter)</a:t>
            </a:r>
          </a:p>
          <a:p>
            <a:pPr marL="457200" lvl="1" indent="0">
              <a:buFont typeface="Wingdings" panose="05000000000000000000" pitchFamily="2" charset="2"/>
              <a:buNone/>
              <a:defRPr/>
            </a:pPr>
            <a:endParaRPr lang="en-US" sz="800" b="1" dirty="0">
              <a:latin typeface="Calibri" panose="020F0502020204030204" pitchFamily="34" charset="0"/>
              <a:cs typeface="Calibri" panose="020F0502020204030204" pitchFamily="34" charset="0"/>
            </a:endParaRPr>
          </a:p>
          <a:p>
            <a:pPr>
              <a:defRPr/>
            </a:pPr>
            <a:r>
              <a:rPr lang="en-US" altLang="en-US" sz="1800" b="1" dirty="0">
                <a:latin typeface="Calibri" panose="020F0502020204030204" pitchFamily="34" charset="0"/>
                <a:cs typeface="Calibri" panose="020F0502020204030204" pitchFamily="34" charset="0"/>
              </a:rPr>
              <a:t>Court Investigators </a:t>
            </a:r>
            <a:r>
              <a:rPr lang="en-US" altLang="en-US" sz="1800" dirty="0">
                <a:latin typeface="Calibri" panose="020F0502020204030204" pitchFamily="34" charset="0"/>
                <a:cs typeface="Calibri" panose="020F0502020204030204" pitchFamily="34" charset="0"/>
              </a:rPr>
              <a:t> - questions about case once assigned by judge</a:t>
            </a:r>
          </a:p>
          <a:p>
            <a:pPr marL="0" indent="0">
              <a:buFont typeface="Wingdings" panose="05000000000000000000" pitchFamily="2" charset="2"/>
              <a:buNone/>
              <a:defRPr/>
            </a:pPr>
            <a:endParaRPr lang="en-US" altLang="en-US" sz="800" dirty="0">
              <a:latin typeface="Calibri" panose="020F0502020204030204" pitchFamily="34" charset="0"/>
              <a:cs typeface="Calibri" panose="020F0502020204030204" pitchFamily="34" charset="0"/>
            </a:endParaRPr>
          </a:p>
          <a:p>
            <a:pPr>
              <a:defRPr/>
            </a:pPr>
            <a:r>
              <a:rPr lang="en-US" altLang="en-US" sz="1800" b="1" dirty="0">
                <a:latin typeface="Calibri" panose="020F0502020204030204" pitchFamily="34" charset="0"/>
                <a:cs typeface="Calibri" panose="020F0502020204030204" pitchFamily="34" charset="0"/>
              </a:rPr>
              <a:t>Director Family Court Services</a:t>
            </a:r>
            <a:endParaRPr lang="en-US" altLang="en-US" sz="1800" dirty="0">
              <a:latin typeface="Calibri" panose="020F0502020204030204" pitchFamily="34" charset="0"/>
              <a:cs typeface="Calibri" panose="020F0502020204030204" pitchFamily="34" charset="0"/>
            </a:endParaRPr>
          </a:p>
          <a:p>
            <a:pPr lvl="1">
              <a:defRPr/>
            </a:pPr>
            <a:r>
              <a:rPr lang="en-US" altLang="en-US" sz="1800" dirty="0">
                <a:latin typeface="Calibri" panose="020F0502020204030204" pitchFamily="34" charset="0"/>
                <a:cs typeface="Calibri" panose="020F0502020204030204" pitchFamily="34" charset="0"/>
              </a:rPr>
              <a:t>Angela Rodd-Terry</a:t>
            </a:r>
          </a:p>
          <a:p>
            <a:pPr marL="457200" lvl="1" indent="0">
              <a:buFont typeface="Wingdings" panose="05000000000000000000" pitchFamily="2" charset="2"/>
              <a:buNone/>
              <a:defRPr/>
            </a:pPr>
            <a:endParaRPr lang="en-US" altLang="en-US" sz="1800" b="1" dirty="0">
              <a:latin typeface="Calibri" panose="020F0502020204030204" pitchFamily="34" charset="0"/>
              <a:cs typeface="Calibri" panose="020F0502020204030204" pitchFamily="34" charset="0"/>
            </a:endParaRPr>
          </a:p>
          <a:p>
            <a:pPr marL="0" indent="0" algn="ctr">
              <a:buFont typeface="Wingdings" panose="05000000000000000000" pitchFamily="2" charset="2"/>
              <a:buNone/>
              <a:defRPr/>
            </a:pPr>
            <a:r>
              <a:rPr lang="en-US" altLang="en-US" sz="2400" b="1" dirty="0">
                <a:latin typeface="Calibri" panose="020F0502020204030204" pitchFamily="34" charset="0"/>
                <a:cs typeface="Calibri" panose="020F0502020204030204" pitchFamily="34" charset="0"/>
              </a:rPr>
              <a:t>Self-Help Resource Center </a:t>
            </a:r>
          </a:p>
          <a:p>
            <a:pPr marL="0" indent="0" algn="ctr">
              <a:buFont typeface="Wingdings" panose="05000000000000000000" pitchFamily="2" charset="2"/>
              <a:buNone/>
              <a:defRPr/>
            </a:pPr>
            <a:r>
              <a:rPr lang="en-US" altLang="en-US" sz="1800" b="1" dirty="0">
                <a:latin typeface="Calibri" panose="020F0502020204030204" pitchFamily="34" charset="0"/>
                <a:cs typeface="Calibri" panose="020F0502020204030204" pitchFamily="34" charset="0"/>
              </a:rPr>
              <a:t>559-737-5500</a:t>
            </a:r>
          </a:p>
          <a:p>
            <a:pPr marL="0" indent="0" algn="ctr">
              <a:buFont typeface="Wingdings" panose="05000000000000000000" pitchFamily="2" charset="2"/>
              <a:buNone/>
              <a:defRPr/>
            </a:pPr>
            <a:r>
              <a:rPr lang="en-US" sz="1800" dirty="0">
                <a:latin typeface="Calibri" panose="020F0502020204030204" pitchFamily="34" charset="0"/>
                <a:cs typeface="Calibri" panose="020F0502020204030204" pitchFamily="34" charset="0"/>
              </a:rPr>
              <a:t>(Questions about </a:t>
            </a:r>
            <a:r>
              <a:rPr lang="en-US" altLang="en-US" sz="1800" dirty="0">
                <a:latin typeface="Calibri" panose="020F0502020204030204" pitchFamily="34" charset="0"/>
                <a:cs typeface="Calibri" panose="020F0502020204030204" pitchFamily="34" charset="0"/>
              </a:rPr>
              <a:t>documents or procedures)</a:t>
            </a:r>
          </a:p>
          <a:p>
            <a:pPr marL="0" indent="0" algn="ctr">
              <a:buFont typeface="Wingdings" panose="05000000000000000000" pitchFamily="2" charset="2"/>
              <a:buNone/>
              <a:defRPr/>
            </a:pPr>
            <a:r>
              <a:rPr lang="en-US" sz="1800" b="1" dirty="0">
                <a:latin typeface="Calibri" panose="020F0502020204030204" pitchFamily="34" charset="0"/>
                <a:cs typeface="Calibri" panose="020F0502020204030204" pitchFamily="34" charset="0"/>
              </a:rPr>
              <a:t>Visalia: 221 S. Mooney Blvd., County Civic Center, Room 203</a:t>
            </a:r>
          </a:p>
          <a:p>
            <a:pPr marL="0" indent="0" algn="ctr">
              <a:buFont typeface="Wingdings" panose="05000000000000000000" pitchFamily="2" charset="2"/>
              <a:buNone/>
              <a:defRPr/>
            </a:pPr>
            <a:r>
              <a:rPr lang="en-US" sz="1800" b="1" dirty="0">
                <a:latin typeface="Calibri" panose="020F0502020204030204" pitchFamily="34" charset="0"/>
                <a:cs typeface="Calibri" panose="020F0502020204030204" pitchFamily="34" charset="0"/>
              </a:rPr>
              <a:t>Porterville: 300 E. Olive Ave., South County Justice Center</a:t>
            </a:r>
            <a:endParaRPr lang="en-US" altLang="en-US" sz="1800" dirty="0">
              <a:latin typeface="Calibri" panose="020F0502020204030204" pitchFamily="34" charset="0"/>
              <a:cs typeface="Calibri" panose="020F0502020204030204" pitchFamily="34" charset="0"/>
            </a:endParaRPr>
          </a:p>
          <a:p>
            <a:pPr eaLnBrk="1" hangingPunct="1">
              <a:lnSpc>
                <a:spcPct val="80000"/>
              </a:lnSpc>
              <a:buClr>
                <a:schemeClr val="hlink"/>
              </a:buClr>
              <a:buFont typeface="Wingdings" panose="05000000000000000000" pitchFamily="2" charset="2"/>
              <a:buNone/>
              <a:defRPr/>
            </a:pPr>
            <a:r>
              <a:rPr lang="en-US" altLang="en-US" dirty="0">
                <a:latin typeface="Calibri" panose="020F0502020204030204" pitchFamily="34" charset="0"/>
                <a:cs typeface="Calibri" panose="020F0502020204030204" pitchFamily="34" charset="0"/>
              </a:rPr>
              <a:t>	</a:t>
            </a:r>
            <a:endParaRPr lang="en-US" dirty="0"/>
          </a:p>
        </p:txBody>
      </p:sp>
      <p:sp>
        <p:nvSpPr>
          <p:cNvPr id="9220" name="Date Placeholder 3">
            <a:extLst>
              <a:ext uri="{FF2B5EF4-FFF2-40B4-BE49-F238E27FC236}">
                <a16:creationId xmlns:a16="http://schemas.microsoft.com/office/drawing/2014/main" id="{673882CE-FBA6-FA75-EF5B-A505537FF68A}"/>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a:p>
            <a:pPr>
              <a:spcBef>
                <a:spcPct val="0"/>
              </a:spcBef>
              <a:buClrTx/>
              <a:buSzTx/>
              <a:buFontTx/>
              <a:buNone/>
            </a:pPr>
            <a:fld id="{7BC1A311-69C3-41E3-AF9F-F70A4E66CBD6}" type="datetime1">
              <a:rPr lang="en-US" altLang="en-US" sz="1000" smtClean="0"/>
              <a:pPr>
                <a:spcBef>
                  <a:spcPct val="0"/>
                </a:spcBef>
                <a:buClrTx/>
                <a:buSzTx/>
                <a:buFontTx/>
                <a:buNone/>
              </a:pPr>
              <a:t>5/29/2026</a:t>
            </a:fld>
            <a:endParaRPr lang="en-US" altLang="en-US" sz="1000"/>
          </a:p>
        </p:txBody>
      </p:sp>
      <p:sp>
        <p:nvSpPr>
          <p:cNvPr id="9221" name="Footer Placeholder 4">
            <a:extLst>
              <a:ext uri="{FF2B5EF4-FFF2-40B4-BE49-F238E27FC236}">
                <a16:creationId xmlns:a16="http://schemas.microsoft.com/office/drawing/2014/main" id="{A359D844-840E-AD5F-E02F-99CAB1DB676A}"/>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9222" name="Slide Number Placeholder 5">
            <a:extLst>
              <a:ext uri="{FF2B5EF4-FFF2-40B4-BE49-F238E27FC236}">
                <a16:creationId xmlns:a16="http://schemas.microsoft.com/office/drawing/2014/main" id="{CF5433E8-285A-4380-91F2-B3DC89849A3D}"/>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4CAEE7AE-A9F1-439C-876D-78288FFD0591}" type="slidenum">
              <a:rPr lang="en-US" altLang="en-US" sz="1000"/>
              <a:pPr>
                <a:spcBef>
                  <a:spcPct val="0"/>
                </a:spcBef>
                <a:buClrTx/>
                <a:buSzTx/>
                <a:buFontTx/>
                <a:buNone/>
              </a:pPr>
              <a:t>4</a:t>
            </a:fld>
            <a:endParaRPr lang="en-US" altLang="en-US" sz="1000"/>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E5AE5486-0CDF-319C-C38A-5F998FD22534}"/>
              </a:ext>
            </a:extLst>
          </p:cNvPr>
          <p:cNvSpPr>
            <a:spLocks noGrp="1" noChangeArrowheads="1"/>
          </p:cNvSpPr>
          <p:nvPr>
            <p:ph type="title"/>
          </p:nvPr>
        </p:nvSpPr>
        <p:spPr/>
        <p:txBody>
          <a:bodyPr/>
          <a:lstStyle/>
          <a:p>
            <a:pPr algn="ctr" eaLnBrk="1" hangingPunct="1"/>
            <a:r>
              <a:rPr lang="en-US" altLang="en-US" sz="4400" b="1">
                <a:solidFill>
                  <a:schemeClr val="hlink"/>
                </a:solidFill>
                <a:latin typeface="Calibri" panose="020F0502020204030204" pitchFamily="34" charset="0"/>
                <a:cs typeface="Calibri" panose="020F0502020204030204" pitchFamily="34" charset="0"/>
              </a:rPr>
              <a:t>Guardianship of the Person Defined</a:t>
            </a:r>
          </a:p>
        </p:txBody>
      </p:sp>
      <p:sp>
        <p:nvSpPr>
          <p:cNvPr id="12291" name="Rectangle 3">
            <a:extLst>
              <a:ext uri="{FF2B5EF4-FFF2-40B4-BE49-F238E27FC236}">
                <a16:creationId xmlns:a16="http://schemas.microsoft.com/office/drawing/2014/main" id="{53051211-E1CD-F9AB-BCF4-8C4FBF799D0E}"/>
              </a:ext>
            </a:extLst>
          </p:cNvPr>
          <p:cNvSpPr>
            <a:spLocks noGrp="1" noChangeArrowheads="1"/>
          </p:cNvSpPr>
          <p:nvPr>
            <p:ph type="body" idx="1"/>
          </p:nvPr>
        </p:nvSpPr>
        <p:spPr>
          <a:xfrm>
            <a:off x="533400" y="2133600"/>
            <a:ext cx="6324600" cy="6477000"/>
          </a:xfrm>
        </p:spPr>
        <p:txBody>
          <a:bodyPr/>
          <a:lstStyle/>
          <a:p>
            <a:pPr eaLnBrk="1" hangingPunct="1">
              <a:defRPr/>
            </a:pPr>
            <a:r>
              <a:rPr lang="en-US" altLang="en-US" b="1" dirty="0">
                <a:solidFill>
                  <a:schemeClr val="tx2"/>
                </a:solidFill>
                <a:latin typeface="Calibri" panose="020F0502020204030204" pitchFamily="34" charset="0"/>
                <a:cs typeface="Calibri" panose="020F0502020204030204" pitchFamily="34" charset="0"/>
              </a:rPr>
              <a:t>Probate Guardianship of the Person: </a:t>
            </a:r>
          </a:p>
          <a:p>
            <a:pPr marL="0" indent="0" eaLnBrk="1" hangingPunct="1">
              <a:buFont typeface="Wingdings" panose="05000000000000000000" pitchFamily="2" charset="2"/>
              <a:buNone/>
              <a:defRPr/>
            </a:pPr>
            <a:r>
              <a:rPr lang="en-US" altLang="en-US" b="1" dirty="0">
                <a:solidFill>
                  <a:schemeClr val="tx2"/>
                </a:solidFill>
                <a:latin typeface="Calibri" panose="020F0502020204030204" pitchFamily="34" charset="0"/>
                <a:cs typeface="Calibri" panose="020F0502020204030204" pitchFamily="34" charset="0"/>
              </a:rPr>
              <a:t>     </a:t>
            </a:r>
            <a:r>
              <a:rPr lang="en-US" altLang="en-US" dirty="0">
                <a:solidFill>
                  <a:schemeClr val="tx2"/>
                </a:solidFill>
                <a:latin typeface="Calibri" panose="020F0502020204030204" pitchFamily="34" charset="0"/>
                <a:cs typeface="Calibri" panose="020F0502020204030204" pitchFamily="34" charset="0"/>
              </a:rPr>
              <a:t>A legal arrangement where a non-  </a:t>
            </a:r>
          </a:p>
          <a:p>
            <a:pPr marL="0" indent="0" eaLnBrk="1" hangingPunct="1">
              <a:buFont typeface="Wingdings" panose="05000000000000000000" pitchFamily="2" charset="2"/>
              <a:buNone/>
              <a:defRPr/>
            </a:pPr>
            <a:r>
              <a:rPr lang="en-US" altLang="en-US" dirty="0">
                <a:solidFill>
                  <a:schemeClr val="tx2"/>
                </a:solidFill>
                <a:latin typeface="Calibri" panose="020F0502020204030204" pitchFamily="34" charset="0"/>
                <a:cs typeface="Calibri" panose="020F0502020204030204" pitchFamily="34" charset="0"/>
              </a:rPr>
              <a:t>     parent takes care of a minor and </a:t>
            </a:r>
          </a:p>
          <a:p>
            <a:pPr marL="0" indent="0" eaLnBrk="1" hangingPunct="1">
              <a:buFont typeface="Wingdings" panose="05000000000000000000" pitchFamily="2" charset="2"/>
              <a:buNone/>
              <a:defRPr/>
            </a:pPr>
            <a:r>
              <a:rPr lang="en-US" altLang="en-US" dirty="0">
                <a:solidFill>
                  <a:schemeClr val="tx2"/>
                </a:solidFill>
                <a:latin typeface="Calibri" panose="020F0502020204030204" pitchFamily="34" charset="0"/>
                <a:cs typeface="Calibri" panose="020F0502020204030204" pitchFamily="34" charset="0"/>
              </a:rPr>
              <a:t>     makes decisions on the child’s behalf.</a:t>
            </a:r>
          </a:p>
          <a:p>
            <a:pPr marL="0" indent="0" eaLnBrk="1" hangingPunct="1">
              <a:buFont typeface="Wingdings" panose="05000000000000000000" pitchFamily="2" charset="2"/>
              <a:buNone/>
              <a:defRPr/>
            </a:pPr>
            <a:br>
              <a:rPr lang="en-US" altLang="en-US" sz="800" dirty="0">
                <a:solidFill>
                  <a:schemeClr val="tx2"/>
                </a:solidFill>
                <a:latin typeface="Calibri" panose="020F0502020204030204" pitchFamily="34" charset="0"/>
                <a:cs typeface="Calibri" panose="020F0502020204030204" pitchFamily="34" charset="0"/>
              </a:rPr>
            </a:br>
            <a:endParaRPr lang="en-US" altLang="en-US" sz="800" dirty="0">
              <a:solidFill>
                <a:schemeClr val="tx2"/>
              </a:solidFill>
              <a:latin typeface="Calibri" panose="020F0502020204030204" pitchFamily="34" charset="0"/>
              <a:cs typeface="Calibri" panose="020F0502020204030204" pitchFamily="34" charset="0"/>
            </a:endParaRPr>
          </a:p>
          <a:p>
            <a:pPr eaLnBrk="1" hangingPunct="1">
              <a:defRPr/>
            </a:pPr>
            <a:r>
              <a:rPr lang="en-US" altLang="en-US" b="1" dirty="0">
                <a:solidFill>
                  <a:schemeClr val="tx2"/>
                </a:solidFill>
                <a:latin typeface="Calibri" panose="020F0502020204030204" pitchFamily="34" charset="0"/>
                <a:cs typeface="Calibri" panose="020F0502020204030204" pitchFamily="34" charset="0"/>
              </a:rPr>
              <a:t>Voluntary</a:t>
            </a:r>
          </a:p>
          <a:p>
            <a:pPr marL="0" indent="0" eaLnBrk="1" hangingPunct="1">
              <a:buFont typeface="Wingdings" panose="05000000000000000000" pitchFamily="2" charset="2"/>
              <a:buNone/>
              <a:defRPr/>
            </a:pPr>
            <a:br>
              <a:rPr lang="en-US" altLang="en-US" sz="800" b="1" dirty="0">
                <a:solidFill>
                  <a:schemeClr val="tx2"/>
                </a:solidFill>
                <a:latin typeface="Calibri" panose="020F0502020204030204" pitchFamily="34" charset="0"/>
                <a:cs typeface="Calibri" panose="020F0502020204030204" pitchFamily="34" charset="0"/>
              </a:rPr>
            </a:br>
            <a:endParaRPr lang="en-US" altLang="en-US" sz="800" b="1" dirty="0">
              <a:solidFill>
                <a:schemeClr val="tx2"/>
              </a:solidFill>
              <a:latin typeface="Calibri" panose="020F0502020204030204" pitchFamily="34" charset="0"/>
              <a:cs typeface="Calibri" panose="020F0502020204030204" pitchFamily="34" charset="0"/>
            </a:endParaRPr>
          </a:p>
          <a:p>
            <a:pPr eaLnBrk="1" hangingPunct="1">
              <a:defRPr/>
            </a:pPr>
            <a:r>
              <a:rPr lang="en-US" altLang="en-US" b="1" dirty="0">
                <a:solidFill>
                  <a:schemeClr val="tx2"/>
                </a:solidFill>
                <a:latin typeface="Calibri" panose="020F0502020204030204" pitchFamily="34" charset="0"/>
                <a:cs typeface="Calibri" panose="020F0502020204030204" pitchFamily="34" charset="0"/>
              </a:rPr>
              <a:t>Not for children in the juvenile justice system.</a:t>
            </a:r>
          </a:p>
          <a:p>
            <a:pPr marL="0" indent="0" eaLnBrk="1" hangingPunct="1">
              <a:buFont typeface="Wingdings" panose="05000000000000000000" pitchFamily="2" charset="2"/>
              <a:buNone/>
              <a:defRPr/>
            </a:pPr>
            <a:endParaRPr lang="en-US" altLang="en-US" sz="800" b="1" dirty="0">
              <a:solidFill>
                <a:schemeClr val="tx2"/>
              </a:solidFill>
              <a:latin typeface="Calibri" panose="020F0502020204030204" pitchFamily="34" charset="0"/>
              <a:cs typeface="Calibri" panose="020F0502020204030204" pitchFamily="34" charset="0"/>
            </a:endParaRPr>
          </a:p>
          <a:p>
            <a:pPr marL="0" indent="0" eaLnBrk="1" hangingPunct="1">
              <a:buFont typeface="Wingdings" panose="05000000000000000000" pitchFamily="2" charset="2"/>
              <a:buNone/>
              <a:defRPr/>
            </a:pPr>
            <a:endParaRPr lang="en-US" altLang="en-US" sz="800" b="1" dirty="0">
              <a:solidFill>
                <a:schemeClr val="tx2"/>
              </a:solidFill>
              <a:latin typeface="Calibri" panose="020F0502020204030204" pitchFamily="34" charset="0"/>
              <a:cs typeface="Calibri" panose="020F0502020204030204" pitchFamily="34" charset="0"/>
            </a:endParaRPr>
          </a:p>
          <a:p>
            <a:pPr eaLnBrk="1" hangingPunct="1">
              <a:defRPr/>
            </a:pPr>
            <a:r>
              <a:rPr lang="en-US" altLang="en-US" b="1" dirty="0">
                <a:solidFill>
                  <a:schemeClr val="tx2"/>
                </a:solidFill>
                <a:latin typeface="Calibri" panose="020F0502020204030204" pitchFamily="34" charset="0"/>
                <a:cs typeface="Calibri" panose="020F0502020204030204" pitchFamily="34" charset="0"/>
              </a:rPr>
              <a:t>Not to manage property.</a:t>
            </a:r>
          </a:p>
          <a:p>
            <a:pPr marL="0" indent="0">
              <a:buFont typeface="Wingdings" panose="05000000000000000000" pitchFamily="2" charset="2"/>
              <a:buNone/>
              <a:defRPr/>
            </a:pPr>
            <a:br>
              <a:rPr lang="en-US" dirty="0"/>
            </a:br>
            <a:endParaRPr lang="en-US" altLang="en-US" b="1" dirty="0">
              <a:solidFill>
                <a:schemeClr val="tx2"/>
              </a:solidFill>
              <a:latin typeface="Times New Roman" panose="02020603050405020304" pitchFamily="18" charset="0"/>
            </a:endParaRPr>
          </a:p>
          <a:p>
            <a:pPr eaLnBrk="1" hangingPunct="1">
              <a:buFont typeface="Wingdings" panose="05000000000000000000" pitchFamily="2" charset="2"/>
              <a:buNone/>
              <a:defRPr/>
            </a:pPr>
            <a:endParaRPr lang="en-US" altLang="en-US" sz="3200" b="1" dirty="0"/>
          </a:p>
          <a:p>
            <a:pPr eaLnBrk="1" hangingPunct="1">
              <a:buFont typeface="Wingdings" panose="05000000000000000000" pitchFamily="2" charset="2"/>
              <a:buNone/>
              <a:defRPr/>
            </a:pPr>
            <a:endParaRPr lang="en-US" altLang="en-US" sz="3200" b="1" dirty="0"/>
          </a:p>
        </p:txBody>
      </p:sp>
      <p:sp>
        <p:nvSpPr>
          <p:cNvPr id="10244" name="Date Placeholder 1">
            <a:extLst>
              <a:ext uri="{FF2B5EF4-FFF2-40B4-BE49-F238E27FC236}">
                <a16:creationId xmlns:a16="http://schemas.microsoft.com/office/drawing/2014/main" id="{5B9DD4E1-AD1D-AE8B-3730-B24716FAFAB6}"/>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D310A363-57A4-494A-A47A-310C6AE328B7}" type="datetime1">
              <a:rPr lang="en-US" altLang="en-US" sz="1000" smtClean="0"/>
              <a:pPr>
                <a:spcBef>
                  <a:spcPct val="0"/>
                </a:spcBef>
                <a:buClrTx/>
                <a:buSzTx/>
                <a:buFontTx/>
                <a:buNone/>
              </a:pPr>
              <a:t>5/29/2026</a:t>
            </a:fld>
            <a:endParaRPr lang="en-US" altLang="en-US" sz="1000"/>
          </a:p>
        </p:txBody>
      </p:sp>
      <p:sp>
        <p:nvSpPr>
          <p:cNvPr id="10245" name="Footer Placeholder 2">
            <a:extLst>
              <a:ext uri="{FF2B5EF4-FFF2-40B4-BE49-F238E27FC236}">
                <a16:creationId xmlns:a16="http://schemas.microsoft.com/office/drawing/2014/main" id="{C68039D4-6749-169D-934B-05D79D282129}"/>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10246" name="Slide Number Placeholder 3">
            <a:extLst>
              <a:ext uri="{FF2B5EF4-FFF2-40B4-BE49-F238E27FC236}">
                <a16:creationId xmlns:a16="http://schemas.microsoft.com/office/drawing/2014/main" id="{294C6229-4066-56B7-7FD0-2791A0E42F0F}"/>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7CE1EBE5-548E-4DA6-A5E0-B575159D51BB}" type="slidenum">
              <a:rPr lang="en-US" altLang="en-US" sz="1000"/>
              <a:pPr>
                <a:spcBef>
                  <a:spcPct val="0"/>
                </a:spcBef>
                <a:buClrTx/>
                <a:buSzTx/>
                <a:buFontTx/>
                <a:buNone/>
              </a:pPr>
              <a:t>5</a:t>
            </a:fld>
            <a:endParaRPr lang="en-US" altLang="en-US" sz="1000"/>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BDDC9FD2-86A0-0CD1-6BFF-A627B2BC1BF3}"/>
              </a:ext>
            </a:extLst>
          </p:cNvPr>
          <p:cNvSpPr>
            <a:spLocks noGrp="1" noChangeArrowheads="1"/>
          </p:cNvSpPr>
          <p:nvPr>
            <p:ph type="title"/>
          </p:nvPr>
        </p:nvSpPr>
        <p:spPr/>
        <p:txBody>
          <a:bodyPr/>
          <a:lstStyle/>
          <a:p>
            <a:pPr algn="ctr"/>
            <a:r>
              <a:rPr lang="en-US" altLang="en-US" b="1">
                <a:solidFill>
                  <a:srgbClr val="C00000"/>
                </a:solidFill>
                <a:latin typeface="Calibri" panose="020F0502020204030204" pitchFamily="34" charset="0"/>
                <a:cs typeface="Calibri" panose="020F0502020204030204" pitchFamily="34" charset="0"/>
              </a:rPr>
              <a:t>What does a Probate Guardian Do?</a:t>
            </a:r>
          </a:p>
        </p:txBody>
      </p:sp>
      <p:sp>
        <p:nvSpPr>
          <p:cNvPr id="11267" name="Content Placeholder 2">
            <a:extLst>
              <a:ext uri="{FF2B5EF4-FFF2-40B4-BE49-F238E27FC236}">
                <a16:creationId xmlns:a16="http://schemas.microsoft.com/office/drawing/2014/main" id="{4A9F349E-4BD4-38BE-0B23-6914CE5DF5ED}"/>
              </a:ext>
            </a:extLst>
          </p:cNvPr>
          <p:cNvSpPr>
            <a:spLocks noGrp="1" noChangeArrowheads="1"/>
          </p:cNvSpPr>
          <p:nvPr>
            <p:ph idx="1"/>
          </p:nvPr>
        </p:nvSpPr>
        <p:spPr/>
        <p:txBody>
          <a:bodyPr/>
          <a:lstStyle/>
          <a:p>
            <a:r>
              <a:rPr lang="en-US" altLang="en-US">
                <a:latin typeface="Calibri" panose="020F0502020204030204" pitchFamily="34" charset="0"/>
                <a:cs typeface="Calibri" panose="020F0502020204030204" pitchFamily="34" charset="0"/>
              </a:rPr>
              <a:t>Ensure the child’s wellbeing:</a:t>
            </a:r>
          </a:p>
          <a:p>
            <a:pPr lvl="1"/>
            <a:r>
              <a:rPr lang="en-US" altLang="en-US">
                <a:latin typeface="Calibri" panose="020F0502020204030204" pitchFamily="34" charset="0"/>
                <a:cs typeface="Calibri" panose="020F0502020204030204" pitchFamily="34" charset="0"/>
              </a:rPr>
              <a:t>Food, clothing, shelter</a:t>
            </a:r>
            <a:br>
              <a:rPr lang="en-US" altLang="en-US">
                <a:latin typeface="Calibri" panose="020F0502020204030204" pitchFamily="34" charset="0"/>
                <a:cs typeface="Calibri" panose="020F0502020204030204" pitchFamily="34" charset="0"/>
              </a:rPr>
            </a:br>
            <a:endParaRPr lang="en-US" altLang="en-US" sz="600">
              <a:latin typeface="Calibri" panose="020F0502020204030204" pitchFamily="34" charset="0"/>
              <a:cs typeface="Calibri" panose="020F0502020204030204" pitchFamily="34" charset="0"/>
            </a:endParaRPr>
          </a:p>
          <a:p>
            <a:pPr lvl="1"/>
            <a:r>
              <a:rPr lang="en-US" altLang="en-US">
                <a:latin typeface="Calibri" panose="020F0502020204030204" pitchFamily="34" charset="0"/>
                <a:cs typeface="Calibri" panose="020F0502020204030204" pitchFamily="34" charset="0"/>
              </a:rPr>
              <a:t>Safety and protection</a:t>
            </a:r>
          </a:p>
          <a:p>
            <a:endParaRPr lang="en-US" altLang="en-US" sz="800">
              <a:latin typeface="Calibri" panose="020F0502020204030204" pitchFamily="34" charset="0"/>
              <a:cs typeface="Calibri" panose="020F0502020204030204" pitchFamily="34" charset="0"/>
            </a:endParaRPr>
          </a:p>
          <a:p>
            <a:pPr lvl="1"/>
            <a:r>
              <a:rPr lang="en-US" altLang="en-US">
                <a:latin typeface="Calibri" panose="020F0502020204030204" pitchFamily="34" charset="0"/>
                <a:cs typeface="Calibri" panose="020F0502020204030204" pitchFamily="34" charset="0"/>
              </a:rPr>
              <a:t>Physical and emotional growth, including therapy and counseling</a:t>
            </a:r>
          </a:p>
          <a:p>
            <a:endParaRPr lang="en-US" altLang="en-US" sz="800">
              <a:latin typeface="Calibri" panose="020F0502020204030204" pitchFamily="34" charset="0"/>
              <a:cs typeface="Calibri" panose="020F0502020204030204" pitchFamily="34" charset="0"/>
            </a:endParaRPr>
          </a:p>
          <a:p>
            <a:r>
              <a:rPr lang="en-US" altLang="en-US">
                <a:latin typeface="Calibri" panose="020F0502020204030204" pitchFamily="34" charset="0"/>
                <a:cs typeface="Calibri" panose="020F0502020204030204" pitchFamily="34" charset="0"/>
              </a:rPr>
              <a:t>Medical and dental care</a:t>
            </a:r>
            <a:br>
              <a:rPr lang="en-US" altLang="en-US">
                <a:latin typeface="Calibri" panose="020F0502020204030204" pitchFamily="34" charset="0"/>
                <a:cs typeface="Calibri" panose="020F0502020204030204" pitchFamily="34" charset="0"/>
              </a:rPr>
            </a:br>
            <a:endParaRPr lang="en-US" altLang="en-US" sz="800">
              <a:latin typeface="Calibri" panose="020F0502020204030204" pitchFamily="34" charset="0"/>
              <a:cs typeface="Calibri" panose="020F0502020204030204" pitchFamily="34" charset="0"/>
            </a:endParaRPr>
          </a:p>
          <a:p>
            <a:r>
              <a:rPr lang="en-US" altLang="en-US">
                <a:latin typeface="Calibri" panose="020F0502020204030204" pitchFamily="34" charset="0"/>
                <a:cs typeface="Calibri" panose="020F0502020204030204" pitchFamily="34" charset="0"/>
              </a:rPr>
              <a:t>Education and special needs</a:t>
            </a:r>
            <a:br>
              <a:rPr lang="en-US" altLang="en-US">
                <a:latin typeface="Calibri" panose="020F0502020204030204" pitchFamily="34" charset="0"/>
                <a:cs typeface="Calibri" panose="020F0502020204030204" pitchFamily="34" charset="0"/>
              </a:rPr>
            </a:br>
            <a:endParaRPr lang="en-US" altLang="en-US" sz="800">
              <a:latin typeface="Calibri" panose="020F0502020204030204" pitchFamily="34" charset="0"/>
              <a:cs typeface="Calibri" panose="020F0502020204030204" pitchFamily="34" charset="0"/>
            </a:endParaRPr>
          </a:p>
          <a:p>
            <a:endParaRPr lang="en-US" altLang="en-US" sz="800">
              <a:latin typeface="Calibri" panose="020F0502020204030204" pitchFamily="34" charset="0"/>
              <a:cs typeface="Calibri" panose="020F0502020204030204" pitchFamily="34" charset="0"/>
            </a:endParaRPr>
          </a:p>
          <a:p>
            <a:r>
              <a:rPr lang="en-US" altLang="en-US">
                <a:latin typeface="Calibri" panose="020F0502020204030204" pitchFamily="34" charset="0"/>
                <a:cs typeface="Calibri" panose="020F0502020204030204" pitchFamily="34" charset="0"/>
              </a:rPr>
              <a:t>Make decisions about where and who the child will live with</a:t>
            </a:r>
          </a:p>
          <a:p>
            <a:endParaRPr lang="en-US" altLang="en-US" sz="800">
              <a:latin typeface="Calibri" panose="020F0502020204030204" pitchFamily="34" charset="0"/>
              <a:cs typeface="Calibri" panose="020F0502020204030204" pitchFamily="34" charset="0"/>
            </a:endParaRPr>
          </a:p>
          <a:p>
            <a:r>
              <a:rPr lang="en-US" altLang="en-US">
                <a:latin typeface="Calibri" panose="020F0502020204030204" pitchFamily="34" charset="0"/>
                <a:cs typeface="Calibri" panose="020F0502020204030204" pitchFamily="34" charset="0"/>
              </a:rPr>
              <a:t>Make decisions about visitation with relatives and friends</a:t>
            </a:r>
          </a:p>
        </p:txBody>
      </p:sp>
      <p:sp>
        <p:nvSpPr>
          <p:cNvPr id="11268" name="Date Placeholder 1">
            <a:extLst>
              <a:ext uri="{FF2B5EF4-FFF2-40B4-BE49-F238E27FC236}">
                <a16:creationId xmlns:a16="http://schemas.microsoft.com/office/drawing/2014/main" id="{99CD1C32-1BA1-D5BB-C11D-46F12C2C7475}"/>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061666EC-7A61-4037-9256-BDEFD89A9C06}" type="datetime1">
              <a:rPr lang="en-US" altLang="en-US" sz="1000" smtClean="0"/>
              <a:pPr>
                <a:spcBef>
                  <a:spcPct val="0"/>
                </a:spcBef>
                <a:buClrTx/>
                <a:buSzTx/>
                <a:buFontTx/>
                <a:buNone/>
              </a:pPr>
              <a:t>5/29/2026</a:t>
            </a:fld>
            <a:endParaRPr lang="en-US" altLang="en-US" sz="1000"/>
          </a:p>
        </p:txBody>
      </p:sp>
      <p:sp>
        <p:nvSpPr>
          <p:cNvPr id="11269" name="Footer Placeholder 2">
            <a:extLst>
              <a:ext uri="{FF2B5EF4-FFF2-40B4-BE49-F238E27FC236}">
                <a16:creationId xmlns:a16="http://schemas.microsoft.com/office/drawing/2014/main" id="{B613E75C-9508-07B4-2906-1047D6CDA5B8}"/>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11270" name="Slide Number Placeholder 3">
            <a:extLst>
              <a:ext uri="{FF2B5EF4-FFF2-40B4-BE49-F238E27FC236}">
                <a16:creationId xmlns:a16="http://schemas.microsoft.com/office/drawing/2014/main" id="{2E225C2A-059D-CA45-C231-4023DAFB2331}"/>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04EC0BCC-412B-4548-B648-40351DB9A300}" type="slidenum">
              <a:rPr lang="en-US" altLang="en-US" sz="1000"/>
              <a:pPr>
                <a:spcBef>
                  <a:spcPct val="0"/>
                </a:spcBef>
                <a:buClrTx/>
                <a:buSzTx/>
                <a:buFontTx/>
                <a:buNone/>
              </a:pPr>
              <a:t>6</a:t>
            </a:fld>
            <a:endParaRPr lang="en-US" altLang="en-US" sz="1000"/>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FF8934EB-B3D5-F96E-8234-BCF413A33B28}"/>
              </a:ext>
            </a:extLst>
          </p:cNvPr>
          <p:cNvSpPr>
            <a:spLocks noGrp="1" noChangeArrowheads="1"/>
          </p:cNvSpPr>
          <p:nvPr>
            <p:ph type="title"/>
          </p:nvPr>
        </p:nvSpPr>
        <p:spPr/>
        <p:txBody>
          <a:bodyPr/>
          <a:lstStyle/>
          <a:p>
            <a:pPr algn="ctr"/>
            <a:r>
              <a:rPr lang="en-US" altLang="en-US" b="1">
                <a:solidFill>
                  <a:srgbClr val="C00000"/>
                </a:solidFill>
                <a:latin typeface="Calibri" panose="020F0502020204030204" pitchFamily="34" charset="0"/>
                <a:cs typeface="Calibri" panose="020F0502020204030204" pitchFamily="34" charset="0"/>
              </a:rPr>
              <a:t>Is a Guardianship Needed?</a:t>
            </a:r>
          </a:p>
        </p:txBody>
      </p:sp>
      <p:sp>
        <p:nvSpPr>
          <p:cNvPr id="12291" name="Content Placeholder 2">
            <a:extLst>
              <a:ext uri="{FF2B5EF4-FFF2-40B4-BE49-F238E27FC236}">
                <a16:creationId xmlns:a16="http://schemas.microsoft.com/office/drawing/2014/main" id="{1C94C4E3-9D3F-D7EF-CE95-B35CE98903C2}"/>
              </a:ext>
            </a:extLst>
          </p:cNvPr>
          <p:cNvSpPr>
            <a:spLocks noGrp="1" noChangeArrowheads="1"/>
          </p:cNvSpPr>
          <p:nvPr>
            <p:ph idx="1"/>
          </p:nvPr>
        </p:nvSpPr>
        <p:spPr/>
        <p:txBody>
          <a:bodyPr/>
          <a:lstStyle/>
          <a:p>
            <a:r>
              <a:rPr lang="en-US" altLang="en-US">
                <a:latin typeface="Calibri" panose="020F0502020204030204" pitchFamily="34" charset="0"/>
                <a:cs typeface="Calibri" panose="020F0502020204030204" pitchFamily="34" charset="0"/>
              </a:rPr>
              <a:t>May not be needed if:</a:t>
            </a:r>
            <a:br>
              <a:rPr lang="en-US" altLang="en-US">
                <a:latin typeface="Calibri" panose="020F0502020204030204" pitchFamily="34" charset="0"/>
                <a:cs typeface="Calibri" panose="020F0502020204030204" pitchFamily="34" charset="0"/>
              </a:rPr>
            </a:br>
            <a:endParaRPr lang="en-US" altLang="en-US">
              <a:latin typeface="Calibri" panose="020F0502020204030204" pitchFamily="34" charset="0"/>
              <a:cs typeface="Calibri" panose="020F0502020204030204" pitchFamily="34" charset="0"/>
            </a:endParaRPr>
          </a:p>
          <a:p>
            <a:pPr lvl="1"/>
            <a:r>
              <a:rPr lang="en-US" altLang="en-US">
                <a:latin typeface="Calibri" panose="020F0502020204030204" pitchFamily="34" charset="0"/>
                <a:cs typeface="Calibri" panose="020F0502020204030204" pitchFamily="34" charset="0"/>
              </a:rPr>
              <a:t>Parents and caregiver agree on arrangements for the child’s care</a:t>
            </a:r>
            <a:br>
              <a:rPr lang="en-US" altLang="en-US">
                <a:latin typeface="Calibri" panose="020F0502020204030204" pitchFamily="34" charset="0"/>
                <a:cs typeface="Calibri" panose="020F0502020204030204" pitchFamily="34" charset="0"/>
              </a:rPr>
            </a:br>
            <a:endParaRPr lang="en-US" altLang="en-US">
              <a:latin typeface="Calibri" panose="020F0502020204030204" pitchFamily="34" charset="0"/>
              <a:cs typeface="Calibri" panose="020F0502020204030204" pitchFamily="34" charset="0"/>
            </a:endParaRPr>
          </a:p>
          <a:p>
            <a:pPr lvl="1"/>
            <a:r>
              <a:rPr lang="en-US" altLang="en-US">
                <a:latin typeface="Calibri" panose="020F0502020204030204" pitchFamily="34" charset="0"/>
                <a:cs typeface="Calibri" panose="020F0502020204030204" pitchFamily="34" charset="0"/>
              </a:rPr>
              <a:t>You only want to collect public benefits on the child’s behalf</a:t>
            </a:r>
            <a:br>
              <a:rPr lang="en-US" altLang="en-US">
                <a:latin typeface="Calibri" panose="020F0502020204030204" pitchFamily="34" charset="0"/>
                <a:cs typeface="Calibri" panose="020F0502020204030204" pitchFamily="34" charset="0"/>
              </a:rPr>
            </a:br>
            <a:endParaRPr lang="en-US" altLang="en-US">
              <a:latin typeface="Calibri" panose="020F0502020204030204" pitchFamily="34" charset="0"/>
              <a:cs typeface="Calibri" panose="020F0502020204030204" pitchFamily="34" charset="0"/>
            </a:endParaRPr>
          </a:p>
          <a:p>
            <a:pPr lvl="1"/>
            <a:r>
              <a:rPr lang="en-US" altLang="en-US">
                <a:latin typeface="Calibri" panose="020F0502020204030204" pitchFamily="34" charset="0"/>
                <a:cs typeface="Calibri" panose="020F0502020204030204" pitchFamily="34" charset="0"/>
              </a:rPr>
              <a:t>A Caregiver’s Affidavit meets your needs</a:t>
            </a:r>
          </a:p>
        </p:txBody>
      </p:sp>
      <p:sp>
        <p:nvSpPr>
          <p:cNvPr id="12292" name="Date Placeholder 1">
            <a:extLst>
              <a:ext uri="{FF2B5EF4-FFF2-40B4-BE49-F238E27FC236}">
                <a16:creationId xmlns:a16="http://schemas.microsoft.com/office/drawing/2014/main" id="{8CD7652B-27C8-46FD-B743-77CB16A47B12}"/>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5AD7AED0-4B98-4677-848B-EDACC8CFE3CF}" type="datetime1">
              <a:rPr lang="en-US" altLang="en-US" sz="1000" smtClean="0"/>
              <a:pPr>
                <a:spcBef>
                  <a:spcPct val="0"/>
                </a:spcBef>
                <a:buClrTx/>
                <a:buSzTx/>
                <a:buFontTx/>
                <a:buNone/>
              </a:pPr>
              <a:t>5/29/2026</a:t>
            </a:fld>
            <a:endParaRPr lang="en-US" altLang="en-US" sz="1000"/>
          </a:p>
        </p:txBody>
      </p:sp>
      <p:sp>
        <p:nvSpPr>
          <p:cNvPr id="12293" name="Footer Placeholder 2">
            <a:extLst>
              <a:ext uri="{FF2B5EF4-FFF2-40B4-BE49-F238E27FC236}">
                <a16:creationId xmlns:a16="http://schemas.microsoft.com/office/drawing/2014/main" id="{05589A4C-3627-CDD2-97AD-4E64B5A236F5}"/>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12294" name="Slide Number Placeholder 3">
            <a:extLst>
              <a:ext uri="{FF2B5EF4-FFF2-40B4-BE49-F238E27FC236}">
                <a16:creationId xmlns:a16="http://schemas.microsoft.com/office/drawing/2014/main" id="{BE725D05-FA7E-C300-A213-9EAD85DCF12C}"/>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FD4D98CB-7D7D-40EE-A474-174489C48B0D}" type="slidenum">
              <a:rPr lang="en-US" altLang="en-US" sz="1000"/>
              <a:pPr>
                <a:spcBef>
                  <a:spcPct val="0"/>
                </a:spcBef>
                <a:buClrTx/>
                <a:buSzTx/>
                <a:buFontTx/>
                <a:buNone/>
              </a:pPr>
              <a:t>7</a:t>
            </a:fld>
            <a:endParaRPr lang="en-US" altLang="en-US" sz="1000"/>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AF4884EC-C8FB-6D2C-23F9-BFBC9E92659F}"/>
              </a:ext>
            </a:extLst>
          </p:cNvPr>
          <p:cNvSpPr>
            <a:spLocks noGrp="1" noChangeArrowheads="1"/>
          </p:cNvSpPr>
          <p:nvPr>
            <p:ph type="title"/>
          </p:nvPr>
        </p:nvSpPr>
        <p:spPr/>
        <p:txBody>
          <a:bodyPr/>
          <a:lstStyle/>
          <a:p>
            <a:pPr algn="ctr"/>
            <a:r>
              <a:rPr lang="en-US" altLang="en-US" b="1">
                <a:solidFill>
                  <a:srgbClr val="C00000"/>
                </a:solidFill>
                <a:latin typeface="Calibri" panose="020F0502020204030204" pitchFamily="34" charset="0"/>
                <a:cs typeface="Calibri" panose="020F0502020204030204" pitchFamily="34" charset="0"/>
              </a:rPr>
              <a:t>Caregiver </a:t>
            </a:r>
            <a:br>
              <a:rPr lang="en-US" altLang="en-US" b="1">
                <a:solidFill>
                  <a:srgbClr val="C00000"/>
                </a:solidFill>
                <a:latin typeface="Calibri" panose="020F0502020204030204" pitchFamily="34" charset="0"/>
                <a:cs typeface="Calibri" panose="020F0502020204030204" pitchFamily="34" charset="0"/>
              </a:rPr>
            </a:br>
            <a:r>
              <a:rPr lang="en-US" altLang="en-US" b="1">
                <a:solidFill>
                  <a:srgbClr val="C00000"/>
                </a:solidFill>
                <a:latin typeface="Calibri" panose="020F0502020204030204" pitchFamily="34" charset="0"/>
                <a:cs typeface="Calibri" panose="020F0502020204030204" pitchFamily="34" charset="0"/>
              </a:rPr>
              <a:t>Authorization Affidavit</a:t>
            </a:r>
          </a:p>
        </p:txBody>
      </p:sp>
      <p:sp>
        <p:nvSpPr>
          <p:cNvPr id="15363" name="Content Placeholder 2">
            <a:extLst>
              <a:ext uri="{FF2B5EF4-FFF2-40B4-BE49-F238E27FC236}">
                <a16:creationId xmlns:a16="http://schemas.microsoft.com/office/drawing/2014/main" id="{B69F4E61-F46E-EDEA-96C8-25DD3F9584F5}"/>
              </a:ext>
            </a:extLst>
          </p:cNvPr>
          <p:cNvSpPr>
            <a:spLocks noGrp="1"/>
          </p:cNvSpPr>
          <p:nvPr>
            <p:ph idx="1"/>
          </p:nvPr>
        </p:nvSpPr>
        <p:spPr/>
        <p:txBody>
          <a:bodyPr/>
          <a:lstStyle/>
          <a:p>
            <a:pPr>
              <a:defRPr/>
            </a:pPr>
            <a:endParaRPr lang="en-US" altLang="en-US" dirty="0"/>
          </a:p>
          <a:p>
            <a:pPr>
              <a:defRPr/>
            </a:pPr>
            <a:r>
              <a:rPr lang="en-US" altLang="en-US" dirty="0">
                <a:latin typeface="Calibri" panose="020F0502020204030204" pitchFamily="34" charset="0"/>
                <a:cs typeface="Calibri" panose="020F0502020204030204" pitchFamily="34" charset="0"/>
              </a:rPr>
              <a:t>Does not need to be filed with the court (but must renew annually)</a:t>
            </a:r>
            <a:br>
              <a:rPr lang="en-US" altLang="en-US" dirty="0">
                <a:latin typeface="Calibri" panose="020F0502020204030204" pitchFamily="34" charset="0"/>
                <a:cs typeface="Calibri" panose="020F0502020204030204" pitchFamily="34" charset="0"/>
              </a:rPr>
            </a:br>
            <a:endParaRPr lang="en-US" altLang="en-US" sz="800" dirty="0">
              <a:latin typeface="Calibri" panose="020F0502020204030204" pitchFamily="34" charset="0"/>
              <a:cs typeface="Calibri" panose="020F0502020204030204" pitchFamily="34" charset="0"/>
            </a:endParaRPr>
          </a:p>
          <a:p>
            <a:pPr>
              <a:defRPr/>
            </a:pPr>
            <a:r>
              <a:rPr lang="en-US" altLang="en-US" dirty="0">
                <a:latin typeface="Calibri" panose="020F0502020204030204" pitchFamily="34" charset="0"/>
                <a:cs typeface="Calibri" panose="020F0502020204030204" pitchFamily="34" charset="0"/>
              </a:rPr>
              <a:t>Any adult can use to enroll child in school</a:t>
            </a:r>
            <a:br>
              <a:rPr lang="en-US" altLang="en-US" dirty="0">
                <a:latin typeface="Calibri" panose="020F0502020204030204" pitchFamily="34" charset="0"/>
                <a:cs typeface="Calibri" panose="020F0502020204030204" pitchFamily="34" charset="0"/>
              </a:rPr>
            </a:br>
            <a:endParaRPr lang="en-US" altLang="en-US" sz="800" dirty="0">
              <a:latin typeface="Calibri" panose="020F0502020204030204" pitchFamily="34" charset="0"/>
              <a:cs typeface="Calibri" panose="020F0502020204030204" pitchFamily="34" charset="0"/>
            </a:endParaRPr>
          </a:p>
          <a:p>
            <a:pPr>
              <a:defRPr/>
            </a:pPr>
            <a:r>
              <a:rPr lang="en-US" altLang="en-US" dirty="0">
                <a:latin typeface="Calibri" panose="020F0502020204030204" pitchFamily="34" charset="0"/>
                <a:cs typeface="Calibri" panose="020F0502020204030204" pitchFamily="34" charset="0"/>
              </a:rPr>
              <a:t>Any relative adult can use to get medical care for the child</a:t>
            </a:r>
          </a:p>
          <a:p>
            <a:pPr marL="0" indent="0">
              <a:buFont typeface="Wingdings" panose="05000000000000000000" pitchFamily="2" charset="2"/>
              <a:buNone/>
              <a:defRPr/>
            </a:pPr>
            <a:endParaRPr lang="en-US" altLang="en-US" dirty="0">
              <a:latin typeface="Calibri" panose="020F0502020204030204" pitchFamily="34" charset="0"/>
              <a:cs typeface="Calibri" panose="020F0502020204030204" pitchFamily="34" charset="0"/>
            </a:endParaRPr>
          </a:p>
          <a:p>
            <a:pPr marL="0" indent="0">
              <a:buFont typeface="Wingdings" panose="05000000000000000000" pitchFamily="2" charset="2"/>
              <a:buNone/>
              <a:defRPr/>
            </a:pPr>
            <a:r>
              <a:rPr lang="en-US" altLang="en-US" dirty="0">
                <a:latin typeface="Calibri" panose="020F0502020204030204" pitchFamily="34" charset="0"/>
                <a:cs typeface="Calibri" panose="020F0502020204030204" pitchFamily="34" charset="0"/>
              </a:rPr>
              <a:t>BUT…</a:t>
            </a:r>
            <a:br>
              <a:rPr lang="en-US" altLang="en-US" dirty="0">
                <a:latin typeface="Calibri" panose="020F0502020204030204" pitchFamily="34" charset="0"/>
                <a:cs typeface="Calibri" panose="020F0502020204030204" pitchFamily="34" charset="0"/>
              </a:rPr>
            </a:br>
            <a:endParaRPr lang="en-US" altLang="en-US" sz="800" dirty="0">
              <a:latin typeface="Calibri" panose="020F0502020204030204" pitchFamily="34" charset="0"/>
              <a:cs typeface="Calibri" panose="020F0502020204030204" pitchFamily="34" charset="0"/>
            </a:endParaRPr>
          </a:p>
          <a:p>
            <a:pPr marL="0" indent="0">
              <a:buFont typeface="Wingdings" panose="05000000000000000000" pitchFamily="2" charset="2"/>
              <a:buNone/>
              <a:defRPr/>
            </a:pPr>
            <a:r>
              <a:rPr lang="en-US" altLang="en-US" dirty="0">
                <a:latin typeface="Calibri" panose="020F0502020204030204" pitchFamily="34" charset="0"/>
                <a:cs typeface="Calibri" panose="020F0502020204030204" pitchFamily="34" charset="0"/>
              </a:rPr>
              <a:t>Parents can overrule</a:t>
            </a:r>
          </a:p>
        </p:txBody>
      </p:sp>
      <p:sp>
        <p:nvSpPr>
          <p:cNvPr id="13316" name="Date Placeholder 1">
            <a:extLst>
              <a:ext uri="{FF2B5EF4-FFF2-40B4-BE49-F238E27FC236}">
                <a16:creationId xmlns:a16="http://schemas.microsoft.com/office/drawing/2014/main" id="{D75624BD-B031-DB77-19BD-9A651E5F6A73}"/>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E2434444-86BC-4591-A0A6-C9389E4121F1}" type="datetime1">
              <a:rPr lang="en-US" altLang="en-US" sz="1000" smtClean="0"/>
              <a:pPr>
                <a:spcBef>
                  <a:spcPct val="0"/>
                </a:spcBef>
                <a:buClrTx/>
                <a:buSzTx/>
                <a:buFontTx/>
                <a:buNone/>
              </a:pPr>
              <a:t>5/29/2026</a:t>
            </a:fld>
            <a:endParaRPr lang="en-US" altLang="en-US" sz="1000"/>
          </a:p>
        </p:txBody>
      </p:sp>
      <p:sp>
        <p:nvSpPr>
          <p:cNvPr id="13317" name="Footer Placeholder 2">
            <a:extLst>
              <a:ext uri="{FF2B5EF4-FFF2-40B4-BE49-F238E27FC236}">
                <a16:creationId xmlns:a16="http://schemas.microsoft.com/office/drawing/2014/main" id="{EF1DCF41-0435-A64B-59DB-15F99D253CAE}"/>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13318" name="Slide Number Placeholder 3">
            <a:extLst>
              <a:ext uri="{FF2B5EF4-FFF2-40B4-BE49-F238E27FC236}">
                <a16:creationId xmlns:a16="http://schemas.microsoft.com/office/drawing/2014/main" id="{2EE7E78B-1DE9-DB4B-9E2C-5057249AF05E}"/>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6DD0415C-B563-4359-8B05-877A658A907D}" type="slidenum">
              <a:rPr lang="en-US" altLang="en-US" sz="1000"/>
              <a:pPr>
                <a:spcBef>
                  <a:spcPct val="0"/>
                </a:spcBef>
                <a:buClrTx/>
                <a:buSzTx/>
                <a:buFontTx/>
                <a:buNone/>
              </a:pPr>
              <a:t>8</a:t>
            </a:fld>
            <a:endParaRPr lang="en-US" altLang="en-US" sz="1000"/>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FE58A1E2-8581-EB54-BA83-1102110071C5}"/>
              </a:ext>
            </a:extLst>
          </p:cNvPr>
          <p:cNvSpPr>
            <a:spLocks noGrp="1" noChangeArrowheads="1"/>
          </p:cNvSpPr>
          <p:nvPr>
            <p:ph type="title"/>
          </p:nvPr>
        </p:nvSpPr>
        <p:spPr>
          <a:xfrm>
            <a:off x="714375" y="304800"/>
            <a:ext cx="5829300" cy="1524000"/>
          </a:xfrm>
        </p:spPr>
        <p:txBody>
          <a:bodyPr/>
          <a:lstStyle/>
          <a:p>
            <a:pPr algn="ctr"/>
            <a:r>
              <a:rPr lang="en-US" altLang="en-US" b="1">
                <a:solidFill>
                  <a:srgbClr val="C00000"/>
                </a:solidFill>
                <a:latin typeface="Calibri" panose="020F0502020204030204" pitchFamily="34" charset="0"/>
                <a:cs typeface="Calibri" panose="020F0502020204030204" pitchFamily="34" charset="0"/>
              </a:rPr>
              <a:t>Guardianship </a:t>
            </a:r>
            <a:br>
              <a:rPr lang="en-US" altLang="en-US" b="1">
                <a:solidFill>
                  <a:srgbClr val="C00000"/>
                </a:solidFill>
                <a:latin typeface="Calibri" panose="020F0502020204030204" pitchFamily="34" charset="0"/>
                <a:cs typeface="Calibri" panose="020F0502020204030204" pitchFamily="34" charset="0"/>
              </a:rPr>
            </a:br>
            <a:r>
              <a:rPr lang="en-US" altLang="en-US" b="1">
                <a:solidFill>
                  <a:srgbClr val="C00000"/>
                </a:solidFill>
                <a:latin typeface="Calibri" panose="020F0502020204030204" pitchFamily="34" charset="0"/>
                <a:cs typeface="Calibri" panose="020F0502020204030204" pitchFamily="34" charset="0"/>
              </a:rPr>
              <a:t>Advantages</a:t>
            </a:r>
          </a:p>
        </p:txBody>
      </p:sp>
      <p:sp>
        <p:nvSpPr>
          <p:cNvPr id="14339" name="Content Placeholder 2">
            <a:extLst>
              <a:ext uri="{FF2B5EF4-FFF2-40B4-BE49-F238E27FC236}">
                <a16:creationId xmlns:a16="http://schemas.microsoft.com/office/drawing/2014/main" id="{7BAC447C-07D5-A983-E7E1-E279059E8047}"/>
              </a:ext>
            </a:extLst>
          </p:cNvPr>
          <p:cNvSpPr>
            <a:spLocks noGrp="1" noChangeArrowheads="1"/>
          </p:cNvSpPr>
          <p:nvPr>
            <p:ph idx="1"/>
          </p:nvPr>
        </p:nvSpPr>
        <p:spPr/>
        <p:txBody>
          <a:bodyPr/>
          <a:lstStyle/>
          <a:p>
            <a:endParaRPr lang="en-US" altLang="en-US"/>
          </a:p>
          <a:p>
            <a:r>
              <a:rPr lang="en-US" altLang="en-US">
                <a:latin typeface="Calibri" panose="020F0502020204030204" pitchFamily="34" charset="0"/>
                <a:cs typeface="Calibri" panose="020F0502020204030204" pitchFamily="34" charset="0"/>
              </a:rPr>
              <a:t>Ensure child’s safety and wellbeing</a:t>
            </a:r>
            <a:br>
              <a:rPr lang="en-US" altLang="en-US">
                <a:latin typeface="Calibri" panose="020F0502020204030204" pitchFamily="34" charset="0"/>
                <a:cs typeface="Calibri" panose="020F0502020204030204" pitchFamily="34" charset="0"/>
              </a:rPr>
            </a:br>
            <a:endParaRPr lang="en-US" altLang="en-US">
              <a:latin typeface="Calibri" panose="020F0502020204030204" pitchFamily="34" charset="0"/>
              <a:cs typeface="Calibri" panose="020F0502020204030204" pitchFamily="34" charset="0"/>
            </a:endParaRPr>
          </a:p>
          <a:p>
            <a:r>
              <a:rPr lang="en-US" altLang="en-US">
                <a:latin typeface="Calibri" panose="020F0502020204030204" pitchFamily="34" charset="0"/>
                <a:cs typeface="Calibri" panose="020F0502020204030204" pitchFamily="34" charset="0"/>
              </a:rPr>
              <a:t>Clarify custody rights of caregiver when there is a conflict with parents</a:t>
            </a:r>
            <a:br>
              <a:rPr lang="en-US" altLang="en-US">
                <a:latin typeface="Calibri" panose="020F0502020204030204" pitchFamily="34" charset="0"/>
                <a:cs typeface="Calibri" panose="020F0502020204030204" pitchFamily="34" charset="0"/>
              </a:rPr>
            </a:br>
            <a:endParaRPr lang="en-US" altLang="en-US">
              <a:latin typeface="Calibri" panose="020F0502020204030204" pitchFamily="34" charset="0"/>
              <a:cs typeface="Calibri" panose="020F0502020204030204" pitchFamily="34" charset="0"/>
            </a:endParaRPr>
          </a:p>
          <a:p>
            <a:r>
              <a:rPr lang="en-US" altLang="en-US">
                <a:latin typeface="Calibri" panose="020F0502020204030204" pitchFamily="34" charset="0"/>
                <a:cs typeface="Calibri" panose="020F0502020204030204" pitchFamily="34" charset="0"/>
              </a:rPr>
              <a:t>Provide stability</a:t>
            </a:r>
            <a:br>
              <a:rPr lang="en-US" altLang="en-US">
                <a:latin typeface="Calibri" panose="020F0502020204030204" pitchFamily="34" charset="0"/>
                <a:cs typeface="Calibri" panose="020F0502020204030204" pitchFamily="34" charset="0"/>
              </a:rPr>
            </a:br>
            <a:endParaRPr lang="en-US" altLang="en-US">
              <a:latin typeface="Calibri" panose="020F0502020204030204" pitchFamily="34" charset="0"/>
              <a:cs typeface="Calibri" panose="020F0502020204030204" pitchFamily="34" charset="0"/>
            </a:endParaRPr>
          </a:p>
          <a:p>
            <a:r>
              <a:rPr lang="en-US" altLang="en-US">
                <a:latin typeface="Calibri" panose="020F0502020204030204" pitchFamily="34" charset="0"/>
                <a:cs typeface="Calibri" panose="020F0502020204030204" pitchFamily="34" charset="0"/>
              </a:rPr>
              <a:t>Allow guardian to provide private medical insurance </a:t>
            </a:r>
          </a:p>
        </p:txBody>
      </p:sp>
      <p:sp>
        <p:nvSpPr>
          <p:cNvPr id="14340" name="Date Placeholder 1">
            <a:extLst>
              <a:ext uri="{FF2B5EF4-FFF2-40B4-BE49-F238E27FC236}">
                <a16:creationId xmlns:a16="http://schemas.microsoft.com/office/drawing/2014/main" id="{78AE0F8A-6DF5-A9FA-59C9-4164576C02F7}"/>
              </a:ext>
            </a:extLst>
          </p:cNvPr>
          <p:cNvSpPr>
            <a:spLocks noGrp="1"/>
          </p:cNvSpPr>
          <p:nvPr>
            <p:ph type="dt"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8C97C481-DD13-4EE6-B2E2-8E3A2C2FC244}" type="datetime1">
              <a:rPr lang="en-US" altLang="en-US" sz="1000" smtClean="0"/>
              <a:pPr>
                <a:spcBef>
                  <a:spcPct val="0"/>
                </a:spcBef>
                <a:buClrTx/>
                <a:buSzTx/>
                <a:buFontTx/>
                <a:buNone/>
              </a:pPr>
              <a:t>5/29/2026</a:t>
            </a:fld>
            <a:endParaRPr lang="en-US" altLang="en-US" sz="1000"/>
          </a:p>
        </p:txBody>
      </p:sp>
      <p:sp>
        <p:nvSpPr>
          <p:cNvPr id="14341" name="Footer Placeholder 2">
            <a:extLst>
              <a:ext uri="{FF2B5EF4-FFF2-40B4-BE49-F238E27FC236}">
                <a16:creationId xmlns:a16="http://schemas.microsoft.com/office/drawing/2014/main" id="{1CCDA048-B182-ED36-A319-860E32423451}"/>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000"/>
          </a:p>
        </p:txBody>
      </p:sp>
      <p:sp>
        <p:nvSpPr>
          <p:cNvPr id="14342" name="Slide Number Placeholder 3">
            <a:extLst>
              <a:ext uri="{FF2B5EF4-FFF2-40B4-BE49-F238E27FC236}">
                <a16:creationId xmlns:a16="http://schemas.microsoft.com/office/drawing/2014/main" id="{FA4D47EA-3804-FF10-28F2-7B4C341C85DB}"/>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B971F907-4F2B-4D4F-B98B-972F47058DE6}" type="slidenum">
              <a:rPr lang="en-US" altLang="en-US" sz="1000"/>
              <a:pPr>
                <a:spcBef>
                  <a:spcPct val="0"/>
                </a:spcBef>
                <a:buClrTx/>
                <a:buSzTx/>
                <a:buFontTx/>
                <a:buNone/>
              </a:pPr>
              <a:t>9</a:t>
            </a:fld>
            <a:endParaRPr lang="en-US" altLang="en-US" sz="1000"/>
          </a:p>
        </p:txBody>
      </p:sp>
    </p:spTree>
  </p:cSld>
  <p:clrMapOvr>
    <a:masterClrMapping/>
  </p:clrMapOvr>
  <p:transition spd="slow"/>
</p:sld>
</file>

<file path=ppt/theme/theme1.xml><?xml version="1.0" encoding="utf-8"?>
<a:theme xmlns:a="http://schemas.openxmlformats.org/drawingml/2006/main" name="Layers">
  <a:themeElements>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Teamwork</Template>
  <TotalTime>3656</TotalTime>
  <Words>2343</Words>
  <Application>Microsoft Office PowerPoint</Application>
  <PresentationFormat>On-screen Show (4:3)</PresentationFormat>
  <Paragraphs>398</Paragraphs>
  <Slides>36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Times New Roman</vt:lpstr>
      <vt:lpstr>Wingdings</vt:lpstr>
      <vt:lpstr>Calibri</vt:lpstr>
      <vt:lpstr>Layers</vt:lpstr>
      <vt:lpstr>Guardianship Orientation</vt:lpstr>
      <vt:lpstr>Guardianship Orientation Agenda</vt:lpstr>
      <vt:lpstr>Disclaimer of Attorney</vt:lpstr>
      <vt:lpstr>Probate Resources</vt:lpstr>
      <vt:lpstr>Guardianship of the Person Defined</vt:lpstr>
      <vt:lpstr>What does a Probate Guardian Do?</vt:lpstr>
      <vt:lpstr>Is a Guardianship Needed?</vt:lpstr>
      <vt:lpstr>Caregiver  Authorization Affidavit</vt:lpstr>
      <vt:lpstr>Guardianship  Advantages</vt:lpstr>
      <vt:lpstr>Guardianship Disadvantages</vt:lpstr>
      <vt:lpstr>Do I Need Guardianship of the Estate?</vt:lpstr>
      <vt:lpstr>What is the Process for Obtaining Guardianship?</vt:lpstr>
      <vt:lpstr>Who Can Start the Process?</vt:lpstr>
      <vt:lpstr>What is Notice?</vt:lpstr>
      <vt:lpstr>How Do You Serve Notice?</vt:lpstr>
      <vt:lpstr>Who Must Be Served?</vt:lpstr>
      <vt:lpstr>More Service Requirements</vt:lpstr>
      <vt:lpstr>What Are Court Investigators?</vt:lpstr>
      <vt:lpstr>Court Investigator’s Role: Interview</vt:lpstr>
      <vt:lpstr>Investigator’s Role: Investigate and Assess</vt:lpstr>
      <vt:lpstr>Investigator’s Role: Recommend</vt:lpstr>
      <vt:lpstr>Court Investigator’s Training</vt:lpstr>
      <vt:lpstr>When Does a Guardianship End? </vt:lpstr>
      <vt:lpstr>Who Can Ask the Court to End a Guardianship?</vt:lpstr>
      <vt:lpstr>Governing Laws</vt:lpstr>
      <vt:lpstr>Governing Laws Cont.</vt:lpstr>
      <vt:lpstr>Local Rules of Court  &amp; Guidelines</vt:lpstr>
      <vt:lpstr>Tulare County Superior Court  &amp; Family Court Services </vt:lpstr>
      <vt:lpstr>Are You Ready to be Guardian ?</vt:lpstr>
      <vt:lpstr>V. Guardian Role  Rights &amp; Responsibilities</vt:lpstr>
      <vt:lpstr>Important Things to Remember</vt:lpstr>
      <vt:lpstr>After You are Appointed</vt:lpstr>
      <vt:lpstr>What Children Might Feel In A Guardianship Situation</vt:lpstr>
      <vt:lpstr>Making a Difference</vt:lpstr>
      <vt:lpstr>VII. Fingerprint Process</vt:lpstr>
      <vt:lpstr>IX. Certificate of Completion</vt:lpstr>
    </vt:vector>
  </TitlesOfParts>
  <Company>Tulare County Superior Court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Guardianship Orientation</dc:title>
  <dc:creator>Michelle Requejo</dc:creator>
  <cp:lastModifiedBy>Joyce McLaughlin</cp:lastModifiedBy>
  <cp:revision>91</cp:revision>
  <cp:lastPrinted>2020-05-05T22:59:49Z</cp:lastPrinted>
  <dcterms:created xsi:type="dcterms:W3CDTF">2006-06-27T22:19:11Z</dcterms:created>
  <dcterms:modified xsi:type="dcterms:W3CDTF">2026-05-29T23:27:47Z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y fmtid="{D5CDD505-2E9C-101B-9397-08002B2CF9AE}" pid="3" name="LCID">
    <vt:i4>1033</vt:i4>
  </property>
</Properties>
</file>